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23043D-3862-46BA-BFBD-1E687EB1DA90}" v="121" dt="2023-03-16T04:48:26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423043D-3862-46BA-BFBD-1E687EB1DA90}"/>
    <pc:docChg chg="undo custSel modSld">
      <pc:chgData name="Stewart Gale" userId="3647ddd2-6040-41ae-a96d-232c23482af8" providerId="ADAL" clId="{8423043D-3862-46BA-BFBD-1E687EB1DA90}" dt="2023-03-16T04:48:26.717" v="165"/>
      <pc:docMkLst>
        <pc:docMk/>
      </pc:docMkLst>
      <pc:sldChg chg="modSp mod">
        <pc:chgData name="Stewart Gale" userId="3647ddd2-6040-41ae-a96d-232c23482af8" providerId="ADAL" clId="{8423043D-3862-46BA-BFBD-1E687EB1DA90}" dt="2022-01-07T07:04:31.684" v="2" actId="208"/>
        <pc:sldMkLst>
          <pc:docMk/>
          <pc:sldMk cId="2143420789" sldId="256"/>
        </pc:sldMkLst>
        <pc:picChg chg="mod">
          <ac:chgData name="Stewart Gale" userId="3647ddd2-6040-41ae-a96d-232c23482af8" providerId="ADAL" clId="{8423043D-3862-46BA-BFBD-1E687EB1DA90}" dt="2022-01-07T07:04:31.684" v="2" actId="208"/>
          <ac:picMkLst>
            <pc:docMk/>
            <pc:sldMk cId="2143420789" sldId="256"/>
            <ac:picMk id="5" creationId="{00000000-0000-0000-0000-000000000000}"/>
          </ac:picMkLst>
        </pc:picChg>
      </pc:sldChg>
      <pc:sldChg chg="addSp delSp modSp mod modAnim">
        <pc:chgData name="Stewart Gale" userId="3647ddd2-6040-41ae-a96d-232c23482af8" providerId="ADAL" clId="{8423043D-3862-46BA-BFBD-1E687EB1DA90}" dt="2023-03-16T04:47:57.737" v="160"/>
        <pc:sldMkLst>
          <pc:docMk/>
          <pc:sldMk cId="616787861" sldId="257"/>
        </pc:sldMkLst>
        <pc:spChg chg="add mod">
          <ac:chgData name="Stewart Gale" userId="3647ddd2-6040-41ae-a96d-232c23482af8" providerId="ADAL" clId="{8423043D-3862-46BA-BFBD-1E687EB1DA90}" dt="2023-03-16T04:47:34.388" v="153" actId="208"/>
          <ac:spMkLst>
            <pc:docMk/>
            <pc:sldMk cId="616787861" sldId="257"/>
            <ac:spMk id="2" creationId="{0E58EDB1-B246-CFFE-A32F-3D681E2123B1}"/>
          </ac:spMkLst>
        </pc:spChg>
        <pc:spChg chg="add mod">
          <ac:chgData name="Stewart Gale" userId="3647ddd2-6040-41ae-a96d-232c23482af8" providerId="ADAL" clId="{8423043D-3862-46BA-BFBD-1E687EB1DA90}" dt="2023-03-16T04:47:34.388" v="153" actId="208"/>
          <ac:spMkLst>
            <pc:docMk/>
            <pc:sldMk cId="616787861" sldId="257"/>
            <ac:spMk id="3" creationId="{AAEEEEA5-88EB-E0F9-138C-4E41135A8486}"/>
          </ac:spMkLst>
        </pc:spChg>
        <pc:spChg chg="add mod">
          <ac:chgData name="Stewart Gale" userId="3647ddd2-6040-41ae-a96d-232c23482af8" providerId="ADAL" clId="{8423043D-3862-46BA-BFBD-1E687EB1DA90}" dt="2023-03-16T04:47:34.388" v="153" actId="208"/>
          <ac:spMkLst>
            <pc:docMk/>
            <pc:sldMk cId="616787861" sldId="257"/>
            <ac:spMk id="5" creationId="{97283E1E-D6BF-BB28-C3FB-3A7B14582280}"/>
          </ac:spMkLst>
        </pc:spChg>
        <pc:spChg chg="add del mod">
          <ac:chgData name="Stewart Gale" userId="3647ddd2-6040-41ae-a96d-232c23482af8" providerId="ADAL" clId="{8423043D-3862-46BA-BFBD-1E687EB1DA90}" dt="2023-03-16T04:47:03.182" v="145" actId="478"/>
          <ac:spMkLst>
            <pc:docMk/>
            <pc:sldMk cId="616787861" sldId="257"/>
            <ac:spMk id="6" creationId="{8617DE49-A8F9-90D9-14FB-80FD35DCED4D}"/>
          </ac:spMkLst>
        </pc:spChg>
        <pc:spChg chg="add mod">
          <ac:chgData name="Stewart Gale" userId="3647ddd2-6040-41ae-a96d-232c23482af8" providerId="ADAL" clId="{8423043D-3862-46BA-BFBD-1E687EB1DA90}" dt="2023-03-16T04:47:34.388" v="153" actId="208"/>
          <ac:spMkLst>
            <pc:docMk/>
            <pc:sldMk cId="616787861" sldId="257"/>
            <ac:spMk id="8" creationId="{93A2BA82-5E2C-E698-9803-6A396D91C550}"/>
          </ac:spMkLst>
        </pc:spChg>
        <pc:grpChg chg="add del mod">
          <ac:chgData name="Stewart Gale" userId="3647ddd2-6040-41ae-a96d-232c23482af8" providerId="ADAL" clId="{8423043D-3862-46BA-BFBD-1E687EB1DA90}" dt="2023-03-16T04:47:38.588" v="154" actId="478"/>
          <ac:grpSpMkLst>
            <pc:docMk/>
            <pc:sldMk cId="616787861" sldId="257"/>
            <ac:grpSpMk id="9" creationId="{A4359209-4B62-73AF-C213-C0B0EC0DAB4D}"/>
          </ac:grpSpMkLst>
        </pc:grpChg>
        <pc:picChg chg="add mod">
          <ac:chgData name="Stewart Gale" userId="3647ddd2-6040-41ae-a96d-232c23482af8" providerId="ADAL" clId="{8423043D-3862-46BA-BFBD-1E687EB1DA90}" dt="2023-03-16T04:47:49.753" v="159" actId="1076"/>
          <ac:picMkLst>
            <pc:docMk/>
            <pc:sldMk cId="616787861" sldId="257"/>
            <ac:picMk id="10" creationId="{1781C3C7-CC87-1450-0DD4-6841C8CFE2F0}"/>
          </ac:picMkLst>
        </pc:picChg>
      </pc:sldChg>
      <pc:sldChg chg="modSp mod modAnim">
        <pc:chgData name="Stewart Gale" userId="3647ddd2-6040-41ae-a96d-232c23482af8" providerId="ADAL" clId="{8423043D-3862-46BA-BFBD-1E687EB1DA90}" dt="2023-03-16T04:48:12.385" v="162"/>
        <pc:sldMkLst>
          <pc:docMk/>
          <pc:sldMk cId="1707347423" sldId="258"/>
        </pc:sldMkLst>
        <pc:picChg chg="mod">
          <ac:chgData name="Stewart Gale" userId="3647ddd2-6040-41ae-a96d-232c23482af8" providerId="ADAL" clId="{8423043D-3862-46BA-BFBD-1E687EB1DA90}" dt="2022-01-07T07:04:35.313" v="3" actId="208"/>
          <ac:picMkLst>
            <pc:docMk/>
            <pc:sldMk cId="1707347423" sldId="258"/>
            <ac:picMk id="6" creationId="{00000000-0000-0000-0000-000000000000}"/>
          </ac:picMkLst>
        </pc:picChg>
      </pc:sldChg>
      <pc:sldChg chg="modSp mod modAnim">
        <pc:chgData name="Stewart Gale" userId="3647ddd2-6040-41ae-a96d-232c23482af8" providerId="ADAL" clId="{8423043D-3862-46BA-BFBD-1E687EB1DA90}" dt="2023-03-16T04:48:20.332" v="163"/>
        <pc:sldMkLst>
          <pc:docMk/>
          <pc:sldMk cId="1127992816" sldId="259"/>
        </pc:sldMkLst>
        <pc:picChg chg="mod">
          <ac:chgData name="Stewart Gale" userId="3647ddd2-6040-41ae-a96d-232c23482af8" providerId="ADAL" clId="{8423043D-3862-46BA-BFBD-1E687EB1DA90}" dt="2022-01-07T07:04:39.509" v="4" actId="208"/>
          <ac:picMkLst>
            <pc:docMk/>
            <pc:sldMk cId="1127992816" sldId="259"/>
            <ac:picMk id="5" creationId="{00000000-0000-0000-0000-000000000000}"/>
          </ac:picMkLst>
        </pc:picChg>
      </pc:sldChg>
      <pc:sldChg chg="addSp delSp modSp mod modAnim">
        <pc:chgData name="Stewart Gale" userId="3647ddd2-6040-41ae-a96d-232c23482af8" providerId="ADAL" clId="{8423043D-3862-46BA-BFBD-1E687EB1DA90}" dt="2023-03-16T04:48:23.311" v="164"/>
        <pc:sldMkLst>
          <pc:docMk/>
          <pc:sldMk cId="162046467" sldId="260"/>
        </pc:sldMkLst>
        <pc:spChg chg="mod">
          <ac:chgData name="Stewart Gale" userId="3647ddd2-6040-41ae-a96d-232c23482af8" providerId="ADAL" clId="{8423043D-3862-46BA-BFBD-1E687EB1DA90}" dt="2022-01-07T07:04:48.781" v="6" actId="1076"/>
          <ac:spMkLst>
            <pc:docMk/>
            <pc:sldMk cId="162046467" sldId="260"/>
            <ac:spMk id="5" creationId="{00000000-0000-0000-0000-000000000000}"/>
          </ac:spMkLst>
        </pc:spChg>
        <pc:picChg chg="add mod">
          <ac:chgData name="Stewart Gale" userId="3647ddd2-6040-41ae-a96d-232c23482af8" providerId="ADAL" clId="{8423043D-3862-46BA-BFBD-1E687EB1DA90}" dt="2022-01-07T07:05:06.573" v="12" actId="14100"/>
          <ac:picMkLst>
            <pc:docMk/>
            <pc:sldMk cId="162046467" sldId="260"/>
            <ac:picMk id="2" creationId="{3005EFD2-FA69-46A5-9695-787FC5A233BA}"/>
          </ac:picMkLst>
        </pc:picChg>
        <pc:picChg chg="del">
          <ac:chgData name="Stewart Gale" userId="3647ddd2-6040-41ae-a96d-232c23482af8" providerId="ADAL" clId="{8423043D-3862-46BA-BFBD-1E687EB1DA90}" dt="2022-01-07T07:04:54.366" v="7" actId="478"/>
          <ac:picMkLst>
            <pc:docMk/>
            <pc:sldMk cId="162046467" sldId="260"/>
            <ac:picMk id="6" creationId="{00000000-0000-0000-0000-000000000000}"/>
          </ac:picMkLst>
        </pc:picChg>
        <pc:picChg chg="del">
          <ac:chgData name="Stewart Gale" userId="3647ddd2-6040-41ae-a96d-232c23482af8" providerId="ADAL" clId="{8423043D-3862-46BA-BFBD-1E687EB1DA90}" dt="2022-01-07T07:04:54.366" v="7" actId="478"/>
          <ac:picMkLst>
            <pc:docMk/>
            <pc:sldMk cId="162046467" sldId="260"/>
            <ac:picMk id="7" creationId="{00000000-0000-0000-0000-000000000000}"/>
          </ac:picMkLst>
        </pc:picChg>
        <pc:picChg chg="del">
          <ac:chgData name="Stewart Gale" userId="3647ddd2-6040-41ae-a96d-232c23482af8" providerId="ADAL" clId="{8423043D-3862-46BA-BFBD-1E687EB1DA90}" dt="2022-01-07T07:04:54.366" v="7" actId="478"/>
          <ac:picMkLst>
            <pc:docMk/>
            <pc:sldMk cId="162046467" sldId="260"/>
            <ac:picMk id="8" creationId="{00000000-0000-0000-0000-000000000000}"/>
          </ac:picMkLst>
        </pc:picChg>
      </pc:sldChg>
      <pc:sldChg chg="modSp mod modAnim">
        <pc:chgData name="Stewart Gale" userId="3647ddd2-6040-41ae-a96d-232c23482af8" providerId="ADAL" clId="{8423043D-3862-46BA-BFBD-1E687EB1DA90}" dt="2023-03-16T04:48:26.717" v="165"/>
        <pc:sldMkLst>
          <pc:docMk/>
          <pc:sldMk cId="1027235263" sldId="261"/>
        </pc:sldMkLst>
        <pc:picChg chg="mod">
          <ac:chgData name="Stewart Gale" userId="3647ddd2-6040-41ae-a96d-232c23482af8" providerId="ADAL" clId="{8423043D-3862-46BA-BFBD-1E687EB1DA90}" dt="2022-01-07T07:05:14.136" v="14" actId="1076"/>
          <ac:picMkLst>
            <pc:docMk/>
            <pc:sldMk cId="1027235263" sldId="261"/>
            <ac:picMk id="9" creationId="{00000000-0000-0000-0000-000000000000}"/>
          </ac:picMkLst>
        </pc:picChg>
      </pc:sldChg>
      <pc:sldChg chg="modSp mod">
        <pc:chgData name="Stewart Gale" userId="3647ddd2-6040-41ae-a96d-232c23482af8" providerId="ADAL" clId="{8423043D-3862-46BA-BFBD-1E687EB1DA90}" dt="2022-01-07T07:04:16.051" v="1" actId="14100"/>
        <pc:sldMkLst>
          <pc:docMk/>
          <pc:sldMk cId="3448012383" sldId="263"/>
        </pc:sldMkLst>
        <pc:picChg chg="mod">
          <ac:chgData name="Stewart Gale" userId="3647ddd2-6040-41ae-a96d-232c23482af8" providerId="ADAL" clId="{8423043D-3862-46BA-BFBD-1E687EB1DA90}" dt="2022-01-07T07:04:16.051" v="1" actId="14100"/>
          <ac:picMkLst>
            <pc:docMk/>
            <pc:sldMk cId="3448012383" sldId="263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256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67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552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13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863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278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356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101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748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55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229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768BF-D97F-4DA7-8927-86A5D1EBAA3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432EF-6F2B-466A-B6D5-6EE32F972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45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48" t="22138" r="21447" b="12868"/>
          <a:stretch/>
        </p:blipFill>
        <p:spPr>
          <a:xfrm>
            <a:off x="-6230" y="0"/>
            <a:ext cx="121982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12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111433"/>
            <a:ext cx="88059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521314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9133" y="252074"/>
            <a:ext cx="113385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1)</a:t>
            </a:r>
            <a:r>
              <a:rPr lang="en-GB" sz="2400" dirty="0"/>
              <a:t> There are 5 red counters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/>
              <a:t> blue counters in a bag. </a:t>
            </a:r>
          </a:p>
          <a:p>
            <a:r>
              <a:rPr lang="en-GB" sz="2400" dirty="0"/>
              <a:t>Imogen takes a counter from the bag at random. </a:t>
            </a:r>
          </a:p>
          <a:p>
            <a:r>
              <a:rPr lang="en-GB" sz="2400" dirty="0"/>
              <a:t>She puts the counter back into the bag. </a:t>
            </a:r>
          </a:p>
          <a:p>
            <a:r>
              <a:rPr lang="en-GB" sz="2400" dirty="0"/>
              <a:t>Imogen then takes another counter at random from the bag. </a:t>
            </a:r>
          </a:p>
          <a:p>
            <a:r>
              <a:rPr lang="en-GB" sz="2400" dirty="0"/>
              <a:t>The probability that the first counter Imogen takes is red and the second counter Imogen takes is red is 1/9.</a:t>
            </a:r>
          </a:p>
          <a:p>
            <a:endParaRPr lang="en-GB" sz="2400" dirty="0"/>
          </a:p>
          <a:p>
            <a:r>
              <a:rPr lang="en-GB" sz="2400" dirty="0"/>
              <a:t>Work how many blue counters are in the bag.   </a:t>
            </a:r>
            <a:endParaRPr lang="en-GB" sz="2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313" y="2412426"/>
            <a:ext cx="4567498" cy="42742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342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6720" y="272410"/>
            <a:ext cx="1145493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2) </a:t>
            </a:r>
            <a:r>
              <a:rPr kumimoji="0" lang="en-GB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Hubert has some coloured counters in a bag.                                                                     Three of the counters are blue and</a:t>
            </a:r>
            <a:r>
              <a:rPr kumimoji="0" lang="en-GB" altLang="en-US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altLang="en-US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GB" altLang="en-US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of the counters are green.                                              He removes a counter at random from the bag and notes the colour before replacing it.  He then chooses a second counter.                                                                                               The probability of choosing  two green counters is 49/100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many green counters are in the bag?</a:t>
            </a: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81C3C7-CC87-1450-0DD4-6841C8CFE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39" y="2369254"/>
            <a:ext cx="4860075" cy="409728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1678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3345" y="309279"/>
            <a:ext cx="89057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3)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There are 4 red counters and x blue counters in a bag.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counters are removed from the bag at random.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probability that both the counters taken are blue is 1/3.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Work out the value of </a:t>
            </a:r>
            <a:r>
              <a:rPr kumimoji="0" lang="en-GB" sz="2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683" y="2049871"/>
            <a:ext cx="4067695" cy="28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974" y="1613362"/>
            <a:ext cx="5876925" cy="50673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734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1177" y="274196"/>
            <a:ext cx="115602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4) </a:t>
            </a:r>
            <a:r>
              <a:rPr lang="en-GB" sz="2400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 There are 10 pens in a box.</a:t>
            </a:r>
            <a:endParaRPr lang="en-GB" sz="2400" dirty="0">
              <a:solidFill>
                <a:prstClr val="black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There are </a:t>
            </a:r>
            <a:r>
              <a:rPr lang="en-GB" sz="2400" i="1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GB" sz="2400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 red pens in the box. </a:t>
            </a:r>
            <a:br>
              <a:rPr lang="en-GB" sz="2400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</a:br>
            <a:r>
              <a:rPr lang="en-GB" sz="2400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All the other pens are blue.</a:t>
            </a:r>
            <a:endParaRPr lang="en-GB" sz="2400" dirty="0">
              <a:solidFill>
                <a:prstClr val="black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Jack takes at random two pens from the box.</a:t>
            </a:r>
            <a:endParaRPr lang="en-GB" sz="2400" dirty="0">
              <a:solidFill>
                <a:prstClr val="black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Find an expression, in terms of </a:t>
            </a:r>
            <a:r>
              <a:rPr lang="en-GB" sz="2400" i="1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x</a:t>
            </a:r>
            <a:r>
              <a:rPr lang="en-GB" sz="2400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, for the probability that Jack takes one pen of each colour. </a:t>
            </a:r>
            <a:br>
              <a:rPr lang="en-GB" sz="2400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</a:br>
            <a:r>
              <a:rPr lang="en-GB" sz="2400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Give your answer in its simplest form.</a:t>
            </a:r>
            <a:endParaRPr lang="en-GB" sz="2400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7683" t="16165" r="1674" b="4125"/>
          <a:stretch/>
        </p:blipFill>
        <p:spPr bwMode="auto">
          <a:xfrm>
            <a:off x="1823257" y="2787533"/>
            <a:ext cx="9110750" cy="384774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799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6844" y="299259"/>
                <a:ext cx="7281949" cy="1739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5) </a:t>
                </a:r>
                <a:r>
                  <a:rPr lang="en-GB" sz="2400" dirty="0"/>
                  <a:t>There are 5 red counters 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blue counters in a bag.</a:t>
                </a:r>
              </a:p>
              <a:p>
                <a:r>
                  <a:rPr lang="en-GB" sz="2400" dirty="0"/>
                  <a:t>2 counters are removed from the bag at random.</a:t>
                </a:r>
              </a:p>
              <a:p>
                <a:r>
                  <a:rPr lang="en-GB" sz="2400" dirty="0"/>
                  <a:t>The probability that both the counters are red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den>
                    </m:f>
                  </m:oMath>
                </a14:m>
                <a:endParaRPr lang="en-GB" sz="2400" dirty="0"/>
              </a:p>
              <a:p>
                <a:r>
                  <a:rPr lang="en-GB" sz="2400" dirty="0"/>
                  <a:t>Work out the value of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844" y="299259"/>
                <a:ext cx="7281949" cy="1739259"/>
              </a:xfrm>
              <a:prstGeom prst="rect">
                <a:avLst/>
              </a:prstGeom>
              <a:blipFill>
                <a:blip r:embed="rId2"/>
                <a:stretch>
                  <a:fillRect l="-1340" t="-315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3005EFD2-FA69-46A5-9695-787FC5A23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34" y="2144233"/>
            <a:ext cx="10175175" cy="44499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204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3689" y="224044"/>
            <a:ext cx="505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6) </a:t>
            </a:r>
            <a:endParaRPr lang="en-GB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396" y="268041"/>
            <a:ext cx="4627418" cy="25483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12534"/>
          <a:stretch/>
        </p:blipFill>
        <p:spPr>
          <a:xfrm>
            <a:off x="2990018" y="2865057"/>
            <a:ext cx="6211963" cy="3724902"/>
          </a:xfrm>
          <a:prstGeom prst="rect">
            <a:avLst/>
          </a:prstGeom>
          <a:ln>
            <a:solidFill>
              <a:srgbClr val="FF000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37158" y="224043"/>
                <a:ext cx="6372995" cy="2422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Box P contains </a:t>
                </a:r>
                <a:r>
                  <a:rPr lang="en-GB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/>
                  <a:t> red balls and 2</a:t>
                </a:r>
                <a:r>
                  <a:rPr lang="en-GB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/>
                  <a:t> blue balls.</a:t>
                </a:r>
              </a:p>
              <a:p>
                <a:r>
                  <a:rPr lang="en-GB" dirty="0"/>
                  <a:t>Box Q contains (</a:t>
                </a:r>
                <a:r>
                  <a:rPr lang="en-GB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/>
                  <a:t> + 3) red balls and </a:t>
                </a:r>
                <a:r>
                  <a:rPr lang="en-GB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/>
                  <a:t> blue balls. </a:t>
                </a:r>
              </a:p>
              <a:p>
                <a:endParaRPr lang="en-GB" dirty="0"/>
              </a:p>
              <a:p>
                <a:r>
                  <a:rPr lang="en-GB" dirty="0"/>
                  <a:t>A ball is picked at random from box P and placed into box Q.</a:t>
                </a:r>
              </a:p>
              <a:p>
                <a:r>
                  <a:rPr lang="en-GB" dirty="0"/>
                  <a:t>All ball is picked at random from box Q. </a:t>
                </a:r>
              </a:p>
              <a:p>
                <a:r>
                  <a:rPr lang="en-GB" dirty="0"/>
                  <a:t>The probability that both balls picked are red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Work out the probability that both balls picked are blue.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158" y="224043"/>
                <a:ext cx="6372995" cy="2422458"/>
              </a:xfrm>
              <a:prstGeom prst="rect">
                <a:avLst/>
              </a:prstGeom>
              <a:blipFill>
                <a:blip r:embed="rId4"/>
                <a:stretch>
                  <a:fillRect l="-861" t="-1763" b="-32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23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371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2020-05-26T10:42:52Z</dcterms:created>
  <dcterms:modified xsi:type="dcterms:W3CDTF">2023-03-16T04:48:30Z</dcterms:modified>
</cp:coreProperties>
</file>