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2" r:id="rId2"/>
    <p:sldId id="283" r:id="rId3"/>
    <p:sldId id="284" r:id="rId4"/>
    <p:sldId id="286" r:id="rId5"/>
    <p:sldId id="278" r:id="rId6"/>
    <p:sldId id="279" r:id="rId7"/>
    <p:sldId id="275" r:id="rId8"/>
    <p:sldId id="265" r:id="rId9"/>
    <p:sldId id="280" r:id="rId10"/>
    <p:sldId id="281" r:id="rId11"/>
    <p:sldId id="287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1786A3-D58B-475B-8B31-63875DD652A2}" v="440" dt="2024-03-12T08:19:49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925" autoAdjust="0"/>
  </p:normalViewPr>
  <p:slideViewPr>
    <p:cSldViewPr>
      <p:cViewPr varScale="1">
        <p:scale>
          <a:sx n="73" d="100"/>
          <a:sy n="73" d="100"/>
        </p:scale>
        <p:origin x="57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D1786A3-D58B-475B-8B31-63875DD652A2}"/>
    <pc:docChg chg="undo custSel addSld delSld modSld sldOrd">
      <pc:chgData name="Stewart Gale" userId="3647ddd2-6040-41ae-a96d-232c23482af8" providerId="ADAL" clId="{5D1786A3-D58B-475B-8B31-63875DD652A2}" dt="2024-03-12T08:19:49.574" v="522"/>
      <pc:docMkLst>
        <pc:docMk/>
      </pc:docMkLst>
      <pc:sldChg chg="delSp modSp mod modAnim">
        <pc:chgData name="Stewart Gale" userId="3647ddd2-6040-41ae-a96d-232c23482af8" providerId="ADAL" clId="{5D1786A3-D58B-475B-8B31-63875DD652A2}" dt="2024-03-12T08:19:43.806" v="520"/>
        <pc:sldMkLst>
          <pc:docMk/>
          <pc:sldMk cId="2671870455" sldId="265"/>
        </pc:sldMkLst>
        <pc:spChg chg="mod">
          <ac:chgData name="Stewart Gale" userId="3647ddd2-6040-41ae-a96d-232c23482af8" providerId="ADAL" clId="{5D1786A3-D58B-475B-8B31-63875DD652A2}" dt="2024-03-12T04:09:39.006" v="42" actId="20577"/>
          <ac:spMkLst>
            <pc:docMk/>
            <pc:sldMk cId="2671870455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5D1786A3-D58B-475B-8B31-63875DD652A2}" dt="2024-03-12T04:09:33.778" v="40" actId="478"/>
          <ac:spMkLst>
            <pc:docMk/>
            <pc:sldMk cId="2671870455" sldId="265"/>
            <ac:spMk id="12" creationId="{00000000-0000-0000-0000-000000000000}"/>
          </ac:spMkLst>
        </pc:spChg>
        <pc:spChg chg="del">
          <ac:chgData name="Stewart Gale" userId="3647ddd2-6040-41ae-a96d-232c23482af8" providerId="ADAL" clId="{5D1786A3-D58B-475B-8B31-63875DD652A2}" dt="2024-03-12T04:09:36.764" v="41" actId="478"/>
          <ac:spMkLst>
            <pc:docMk/>
            <pc:sldMk cId="2671870455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5D1786A3-D58B-475B-8B31-63875DD652A2}" dt="2024-03-12T08:15:47.216" v="508" actId="1076"/>
          <ac:spMkLst>
            <pc:docMk/>
            <pc:sldMk cId="2671870455" sldId="265"/>
            <ac:spMk id="14" creationId="{00000000-0000-0000-0000-000000000000}"/>
          </ac:spMkLst>
        </pc:spChg>
      </pc:sldChg>
      <pc:sldChg chg="del">
        <pc:chgData name="Stewart Gale" userId="3647ddd2-6040-41ae-a96d-232c23482af8" providerId="ADAL" clId="{5D1786A3-D58B-475B-8B31-63875DD652A2}" dt="2024-03-12T04:05:05.359" v="2" actId="47"/>
        <pc:sldMkLst>
          <pc:docMk/>
          <pc:sldMk cId="3472208521" sldId="269"/>
        </pc:sldMkLst>
      </pc:sldChg>
      <pc:sldChg chg="del">
        <pc:chgData name="Stewart Gale" userId="3647ddd2-6040-41ae-a96d-232c23482af8" providerId="ADAL" clId="{5D1786A3-D58B-475B-8B31-63875DD652A2}" dt="2024-03-12T04:05:04.784" v="1" actId="47"/>
        <pc:sldMkLst>
          <pc:docMk/>
          <pc:sldMk cId="2682046147" sldId="274"/>
        </pc:sldMkLst>
      </pc:sldChg>
      <pc:sldChg chg="delSp modSp mod modAnim">
        <pc:chgData name="Stewart Gale" userId="3647ddd2-6040-41ae-a96d-232c23482af8" providerId="ADAL" clId="{5D1786A3-D58B-475B-8B31-63875DD652A2}" dt="2024-03-12T08:19:37.005" v="518"/>
        <pc:sldMkLst>
          <pc:docMk/>
          <pc:sldMk cId="3907137135" sldId="275"/>
        </pc:sldMkLst>
        <pc:spChg chg="mod">
          <ac:chgData name="Stewart Gale" userId="3647ddd2-6040-41ae-a96d-232c23482af8" providerId="ADAL" clId="{5D1786A3-D58B-475B-8B31-63875DD652A2}" dt="2024-03-12T08:13:21.142" v="503" actId="20577"/>
          <ac:spMkLst>
            <pc:docMk/>
            <pc:sldMk cId="3907137135" sldId="275"/>
            <ac:spMk id="3" creationId="{00000000-0000-0000-0000-000000000000}"/>
          </ac:spMkLst>
        </pc:spChg>
        <pc:spChg chg="del mod">
          <ac:chgData name="Stewart Gale" userId="3647ddd2-6040-41ae-a96d-232c23482af8" providerId="ADAL" clId="{5D1786A3-D58B-475B-8B31-63875DD652A2}" dt="2024-03-12T08:13:37.284" v="505" actId="478"/>
          <ac:spMkLst>
            <pc:docMk/>
            <pc:sldMk cId="3907137135" sldId="275"/>
            <ac:spMk id="4" creationId="{00000000-0000-0000-0000-000000000000}"/>
          </ac:spMkLst>
        </pc:spChg>
        <pc:spChg chg="del mod">
          <ac:chgData name="Stewart Gale" userId="3647ddd2-6040-41ae-a96d-232c23482af8" providerId="ADAL" clId="{5D1786A3-D58B-475B-8B31-63875DD652A2}" dt="2024-03-12T08:13:18.938" v="502" actId="478"/>
          <ac:spMkLst>
            <pc:docMk/>
            <pc:sldMk cId="3907137135" sldId="275"/>
            <ac:spMk id="9" creationId="{00000000-0000-0000-0000-000000000000}"/>
          </ac:spMkLst>
        </pc:spChg>
        <pc:spChg chg="mod">
          <ac:chgData name="Stewart Gale" userId="3647ddd2-6040-41ae-a96d-232c23482af8" providerId="ADAL" clId="{5D1786A3-D58B-475B-8B31-63875DD652A2}" dt="2024-03-12T08:13:41.176" v="506" actId="1076"/>
          <ac:spMkLst>
            <pc:docMk/>
            <pc:sldMk cId="3907137135" sldId="275"/>
            <ac:spMk id="10" creationId="{00000000-0000-0000-0000-000000000000}"/>
          </ac:spMkLst>
        </pc:spChg>
      </pc:sldChg>
      <pc:sldChg chg="del">
        <pc:chgData name="Stewart Gale" userId="3647ddd2-6040-41ae-a96d-232c23482af8" providerId="ADAL" clId="{5D1786A3-D58B-475B-8B31-63875DD652A2}" dt="2024-03-12T04:05:12.206" v="4" actId="47"/>
        <pc:sldMkLst>
          <pc:docMk/>
          <pc:sldMk cId="2443450899" sldId="276"/>
        </pc:sldMkLst>
      </pc:sldChg>
      <pc:sldChg chg="del">
        <pc:chgData name="Stewart Gale" userId="3647ddd2-6040-41ae-a96d-232c23482af8" providerId="ADAL" clId="{5D1786A3-D58B-475B-8B31-63875DD652A2}" dt="2024-03-12T04:05:08.778" v="3" actId="47"/>
        <pc:sldMkLst>
          <pc:docMk/>
          <pc:sldMk cId="709141546" sldId="277"/>
        </pc:sldMkLst>
      </pc:sldChg>
      <pc:sldChg chg="modAnim">
        <pc:chgData name="Stewart Gale" userId="3647ddd2-6040-41ae-a96d-232c23482af8" providerId="ADAL" clId="{5D1786A3-D58B-475B-8B31-63875DD652A2}" dt="2024-03-12T08:19:29.877" v="516"/>
        <pc:sldMkLst>
          <pc:docMk/>
          <pc:sldMk cId="3676554578" sldId="279"/>
        </pc:sldMkLst>
      </pc:sldChg>
      <pc:sldChg chg="addSp delSp modSp new mod ord modAnim">
        <pc:chgData name="Stewart Gale" userId="3647ddd2-6040-41ae-a96d-232c23482af8" providerId="ADAL" clId="{5D1786A3-D58B-475B-8B31-63875DD652A2}" dt="2024-03-12T08:19:46.664" v="521"/>
        <pc:sldMkLst>
          <pc:docMk/>
          <pc:sldMk cId="1212583963" sldId="280"/>
        </pc:sldMkLst>
        <pc:spChg chg="add mod">
          <ac:chgData name="Stewart Gale" userId="3647ddd2-6040-41ae-a96d-232c23482af8" providerId="ADAL" clId="{5D1786A3-D58B-475B-8B31-63875DD652A2}" dt="2024-03-12T04:11:47.324" v="191" actId="1076"/>
          <ac:spMkLst>
            <pc:docMk/>
            <pc:sldMk cId="1212583963" sldId="280"/>
            <ac:spMk id="3" creationId="{D94066E7-3FDE-67B2-C8F7-BE1F49614711}"/>
          </ac:spMkLst>
        </pc:spChg>
        <pc:picChg chg="add mod modCrop">
          <ac:chgData name="Stewart Gale" userId="3647ddd2-6040-41ae-a96d-232c23482af8" providerId="ADAL" clId="{5D1786A3-D58B-475B-8B31-63875DD652A2}" dt="2024-03-12T04:09:25.746" v="38" actId="1076"/>
          <ac:picMkLst>
            <pc:docMk/>
            <pc:sldMk cId="1212583963" sldId="280"/>
            <ac:picMk id="2" creationId="{0FB74CC9-21A0-4F76-DCFE-6C823781BCAD}"/>
          </ac:picMkLst>
        </pc:picChg>
        <pc:picChg chg="add del mod">
          <ac:chgData name="Stewart Gale" userId="3647ddd2-6040-41ae-a96d-232c23482af8" providerId="ADAL" clId="{5D1786A3-D58B-475B-8B31-63875DD652A2}" dt="2024-03-12T04:11:43.196" v="190" actId="478"/>
          <ac:picMkLst>
            <pc:docMk/>
            <pc:sldMk cId="1212583963" sldId="280"/>
            <ac:picMk id="1026" creationId="{B045E107-10EB-CBBF-6AA4-68564F1C6EB2}"/>
          </ac:picMkLst>
        </pc:picChg>
      </pc:sldChg>
      <pc:sldChg chg="del">
        <pc:chgData name="Stewart Gale" userId="3647ddd2-6040-41ae-a96d-232c23482af8" providerId="ADAL" clId="{5D1786A3-D58B-475B-8B31-63875DD652A2}" dt="2024-03-12T04:05:01.513" v="0" actId="47"/>
        <pc:sldMkLst>
          <pc:docMk/>
          <pc:sldMk cId="2402057189" sldId="280"/>
        </pc:sldMkLst>
      </pc:sldChg>
      <pc:sldChg chg="del">
        <pc:chgData name="Stewart Gale" userId="3647ddd2-6040-41ae-a96d-232c23482af8" providerId="ADAL" clId="{5D1786A3-D58B-475B-8B31-63875DD652A2}" dt="2024-03-12T04:05:18.971" v="5" actId="47"/>
        <pc:sldMkLst>
          <pc:docMk/>
          <pc:sldMk cId="1450727120" sldId="281"/>
        </pc:sldMkLst>
      </pc:sldChg>
      <pc:sldChg chg="addSp delSp modSp new mod modAnim">
        <pc:chgData name="Stewart Gale" userId="3647ddd2-6040-41ae-a96d-232c23482af8" providerId="ADAL" clId="{5D1786A3-D58B-475B-8B31-63875DD652A2}" dt="2024-03-12T08:19:49.574" v="522"/>
        <pc:sldMkLst>
          <pc:docMk/>
          <pc:sldMk cId="3492433625" sldId="281"/>
        </pc:sldMkLst>
        <pc:spChg chg="add mod">
          <ac:chgData name="Stewart Gale" userId="3647ddd2-6040-41ae-a96d-232c23482af8" providerId="ADAL" clId="{5D1786A3-D58B-475B-8B31-63875DD652A2}" dt="2024-03-12T04:16:50.267" v="477" actId="1076"/>
          <ac:spMkLst>
            <pc:docMk/>
            <pc:sldMk cId="3492433625" sldId="281"/>
            <ac:spMk id="2" creationId="{17AD83A6-1C9A-E274-5E9C-890A2C1A6DF2}"/>
          </ac:spMkLst>
        </pc:spChg>
        <pc:picChg chg="add mod">
          <ac:chgData name="Stewart Gale" userId="3647ddd2-6040-41ae-a96d-232c23482af8" providerId="ADAL" clId="{5D1786A3-D58B-475B-8B31-63875DD652A2}" dt="2024-03-12T04:12:34.587" v="205"/>
          <ac:picMkLst>
            <pc:docMk/>
            <pc:sldMk cId="3492433625" sldId="281"/>
            <ac:picMk id="3" creationId="{07B142C5-70A8-9231-E53A-381889989D24}"/>
          </ac:picMkLst>
        </pc:picChg>
        <pc:picChg chg="add del mod">
          <ac:chgData name="Stewart Gale" userId="3647ddd2-6040-41ae-a96d-232c23482af8" providerId="ADAL" clId="{5D1786A3-D58B-475B-8B31-63875DD652A2}" dt="2024-03-12T04:15:59.198" v="400" actId="478"/>
          <ac:picMkLst>
            <pc:docMk/>
            <pc:sldMk cId="3492433625" sldId="281"/>
            <ac:picMk id="2050" creationId="{749FEA46-2364-C5E6-6C86-222841E148A4}"/>
          </ac:picMkLst>
        </pc:picChg>
      </pc:sldChg>
      <pc:sldChg chg="addSp modSp new mod ord">
        <pc:chgData name="Stewart Gale" userId="3647ddd2-6040-41ae-a96d-232c23482af8" providerId="ADAL" clId="{5D1786A3-D58B-475B-8B31-63875DD652A2}" dt="2024-03-12T04:08:30.825" v="25" actId="1076"/>
        <pc:sldMkLst>
          <pc:docMk/>
          <pc:sldMk cId="1684160960" sldId="282"/>
        </pc:sldMkLst>
        <pc:picChg chg="add mod modCrop">
          <ac:chgData name="Stewart Gale" userId="3647ddd2-6040-41ae-a96d-232c23482af8" providerId="ADAL" clId="{5D1786A3-D58B-475B-8B31-63875DD652A2}" dt="2024-03-12T04:08:30.825" v="25" actId="1076"/>
          <ac:picMkLst>
            <pc:docMk/>
            <pc:sldMk cId="1684160960" sldId="282"/>
            <ac:picMk id="3" creationId="{70F1DD8A-B33E-5DC7-C4DB-7B821A5F816C}"/>
          </ac:picMkLst>
        </pc:picChg>
      </pc:sldChg>
      <pc:sldChg chg="addSp modSp new mod">
        <pc:chgData name="Stewart Gale" userId="3647ddd2-6040-41ae-a96d-232c23482af8" providerId="ADAL" clId="{5D1786A3-D58B-475B-8B31-63875DD652A2}" dt="2024-03-12T04:08:56.344" v="32" actId="1076"/>
        <pc:sldMkLst>
          <pc:docMk/>
          <pc:sldMk cId="3186191787" sldId="283"/>
        </pc:sldMkLst>
        <pc:picChg chg="add mod modCrop">
          <ac:chgData name="Stewart Gale" userId="3647ddd2-6040-41ae-a96d-232c23482af8" providerId="ADAL" clId="{5D1786A3-D58B-475B-8B31-63875DD652A2}" dt="2024-03-12T04:08:56.344" v="32" actId="1076"/>
          <ac:picMkLst>
            <pc:docMk/>
            <pc:sldMk cId="3186191787" sldId="283"/>
            <ac:picMk id="3" creationId="{784AEB49-D419-F359-4B1A-45E7FDABD84F}"/>
          </ac:picMkLst>
        </pc:picChg>
      </pc:sldChg>
      <pc:sldChg chg="addSp delSp modSp new mod">
        <pc:chgData name="Stewart Gale" userId="3647ddd2-6040-41ae-a96d-232c23482af8" providerId="ADAL" clId="{5D1786A3-D58B-475B-8B31-63875DD652A2}" dt="2024-03-12T06:49:38.562" v="485" actId="1076"/>
        <pc:sldMkLst>
          <pc:docMk/>
          <pc:sldMk cId="3600210075" sldId="284"/>
        </pc:sldMkLst>
        <pc:picChg chg="add del mod modCrop">
          <ac:chgData name="Stewart Gale" userId="3647ddd2-6040-41ae-a96d-232c23482af8" providerId="ADAL" clId="{5D1786A3-D58B-475B-8B31-63875DD652A2}" dt="2024-03-12T06:49:21.053" v="479" actId="478"/>
          <ac:picMkLst>
            <pc:docMk/>
            <pc:sldMk cId="3600210075" sldId="284"/>
            <ac:picMk id="3" creationId="{7FAF09E7-0B8A-5A08-284B-9EC125B9E829}"/>
          </ac:picMkLst>
        </pc:picChg>
        <pc:picChg chg="add mod modCrop">
          <ac:chgData name="Stewart Gale" userId="3647ddd2-6040-41ae-a96d-232c23482af8" providerId="ADAL" clId="{5D1786A3-D58B-475B-8B31-63875DD652A2}" dt="2024-03-12T06:49:38.562" v="485" actId="1076"/>
          <ac:picMkLst>
            <pc:docMk/>
            <pc:sldMk cId="3600210075" sldId="284"/>
            <ac:picMk id="4" creationId="{F385B15E-453A-8842-6A76-562D419DA353}"/>
          </ac:picMkLst>
        </pc:picChg>
        <pc:picChg chg="add del mod">
          <ac:chgData name="Stewart Gale" userId="3647ddd2-6040-41ae-a96d-232c23482af8" providerId="ADAL" clId="{5D1786A3-D58B-475B-8B31-63875DD652A2}" dt="2024-03-12T04:12:21.256" v="204" actId="478"/>
          <ac:picMkLst>
            <pc:docMk/>
            <pc:sldMk cId="3600210075" sldId="284"/>
            <ac:picMk id="5" creationId="{88D040B5-2B04-33F9-1896-9C9ECF006E3C}"/>
          </ac:picMkLst>
        </pc:picChg>
      </pc:sldChg>
      <pc:sldChg chg="addSp modSp new mod">
        <pc:chgData name="Stewart Gale" userId="3647ddd2-6040-41ae-a96d-232c23482af8" providerId="ADAL" clId="{5D1786A3-D58B-475B-8B31-63875DD652A2}" dt="2024-03-12T06:50:38.684" v="500" actId="1076"/>
        <pc:sldMkLst>
          <pc:docMk/>
          <pc:sldMk cId="1105492197" sldId="285"/>
        </pc:sldMkLst>
        <pc:picChg chg="add mod">
          <ac:chgData name="Stewart Gale" userId="3647ddd2-6040-41ae-a96d-232c23482af8" providerId="ADAL" clId="{5D1786A3-D58B-475B-8B31-63875DD652A2}" dt="2024-03-12T06:50:38.684" v="500" actId="1076"/>
          <ac:picMkLst>
            <pc:docMk/>
            <pc:sldMk cId="1105492197" sldId="285"/>
            <ac:picMk id="2" creationId="{0362B9B3-9E83-0EB7-122A-E37C72551495}"/>
          </ac:picMkLst>
        </pc:picChg>
      </pc:sldChg>
      <pc:sldChg chg="addSp modSp new mod">
        <pc:chgData name="Stewart Gale" userId="3647ddd2-6040-41ae-a96d-232c23482af8" providerId="ADAL" clId="{5D1786A3-D58B-475B-8B31-63875DD652A2}" dt="2024-03-12T06:50:05.889" v="492" actId="1076"/>
        <pc:sldMkLst>
          <pc:docMk/>
          <pc:sldMk cId="3849443621" sldId="286"/>
        </pc:sldMkLst>
        <pc:picChg chg="add mod modCrop">
          <ac:chgData name="Stewart Gale" userId="3647ddd2-6040-41ae-a96d-232c23482af8" providerId="ADAL" clId="{5D1786A3-D58B-475B-8B31-63875DD652A2}" dt="2024-03-12T06:50:05.889" v="492" actId="1076"/>
          <ac:picMkLst>
            <pc:docMk/>
            <pc:sldMk cId="3849443621" sldId="286"/>
            <ac:picMk id="3" creationId="{AEC74B83-DF37-7F53-B706-E0330221140A}"/>
          </ac:picMkLst>
        </pc:picChg>
      </pc:sldChg>
      <pc:sldChg chg="modSp add mod ord">
        <pc:chgData name="Stewart Gale" userId="3647ddd2-6040-41ae-a96d-232c23482af8" providerId="ADAL" clId="{5D1786A3-D58B-475B-8B31-63875DD652A2}" dt="2024-03-12T06:50:27.169" v="498" actId="14100"/>
        <pc:sldMkLst>
          <pc:docMk/>
          <pc:sldMk cId="3139850827" sldId="287"/>
        </pc:sldMkLst>
        <pc:picChg chg="mod modCrop">
          <ac:chgData name="Stewart Gale" userId="3647ddd2-6040-41ae-a96d-232c23482af8" providerId="ADAL" clId="{5D1786A3-D58B-475B-8B31-63875DD652A2}" dt="2024-03-12T06:50:27.169" v="498" actId="14100"/>
          <ac:picMkLst>
            <pc:docMk/>
            <pc:sldMk cId="3139850827" sldId="287"/>
            <ac:picMk id="4" creationId="{F385B15E-453A-8842-6A76-562D419DA35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F5B8E-161D-4EAB-B776-0F553E71CE90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EC0D7-7FE8-4F2C-9B50-BFF627F038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4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EC0D7-7FE8-4F2C-9B50-BFF627F0385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7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EC0D7-7FE8-4F2C-9B50-BFF627F0385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18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1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751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47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712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79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39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04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65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06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96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E52BA-C731-4CB0-8530-16F4372DE6A3}" type="datetimeFigureOut">
              <a:rPr lang="en-GB" smtClean="0"/>
              <a:t>12/03/2024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3CFA8-3BFB-45AC-8007-2ED47EFD9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25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F1DD8A-B33E-5DC7-C4DB-7B821A5F8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1" t="19551" r="18500" b="27950"/>
          <a:stretch/>
        </p:blipFill>
        <p:spPr>
          <a:xfrm>
            <a:off x="5544" y="188640"/>
            <a:ext cx="1190292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6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AEB49-D419-F359-4B1A-45E7FDABD8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00" t="21651" r="19900" b="32150"/>
          <a:stretch/>
        </p:blipFill>
        <p:spPr>
          <a:xfrm>
            <a:off x="148794" y="476672"/>
            <a:ext cx="1189441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9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85B15E-453A-8842-6A76-562D419DA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1" t="15350" r="11501" b="39500"/>
          <a:stretch/>
        </p:blipFill>
        <p:spPr>
          <a:xfrm>
            <a:off x="263352" y="404664"/>
            <a:ext cx="1181601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1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C74B83-DF37-7F53-B706-E03302211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3750" r="36000" b="29000"/>
          <a:stretch/>
        </p:blipFill>
        <p:spPr>
          <a:xfrm>
            <a:off x="263352" y="188640"/>
            <a:ext cx="6624736" cy="634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43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2060848"/>
            <a:ext cx="8280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1429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668" t="24108" r="37843" b="27911"/>
          <a:stretch/>
        </p:blipFill>
        <p:spPr>
          <a:xfrm>
            <a:off x="1775520" y="1556791"/>
            <a:ext cx="3672408" cy="46085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06641" y="980728"/>
            <a:ext cx="4968552" cy="5078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AC = BC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sides of an isosceles triangle are equal</a:t>
            </a:r>
          </a:p>
          <a:p>
            <a:pPr lvl="0"/>
            <a:r>
              <a:rPr lang="en-GB" sz="4000" b="1" dirty="0">
                <a:solidFill>
                  <a:srgbClr val="FF0000"/>
                </a:solidFill>
              </a:rPr>
              <a:t>A: </a:t>
            </a:r>
            <a:r>
              <a:rPr lang="en-GB" sz="4000" dirty="0">
                <a:solidFill>
                  <a:srgbClr val="FF0000"/>
                </a:solidFill>
              </a:rPr>
              <a:t>ACD = BCE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shared angle</a:t>
            </a:r>
          </a:p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CE = CD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given in question information 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Triangles ACD and BCE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are congruent</a:t>
            </a:r>
          </a:p>
          <a:p>
            <a:r>
              <a:rPr lang="en-GB" sz="3600" dirty="0">
                <a:solidFill>
                  <a:srgbClr val="FF0000"/>
                </a:solidFill>
              </a:rPr>
              <a:t>because </a:t>
            </a:r>
            <a:r>
              <a:rPr lang="en-GB" sz="3600" b="1" dirty="0">
                <a:solidFill>
                  <a:srgbClr val="FF0000"/>
                </a:solidFill>
              </a:rPr>
              <a:t>SAS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3352" y="167137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  <a:p>
            <a:r>
              <a:rPr lang="en-GB" sz="2800" dirty="0"/>
              <a:t>ABC is an isosceles triangle where AC = BC.</a:t>
            </a:r>
          </a:p>
          <a:p>
            <a:r>
              <a:rPr lang="en-GB" sz="2800" dirty="0"/>
              <a:t>CE = CD.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360" y="616530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Prove triangle ACD and BCE are congruent</a:t>
            </a:r>
          </a:p>
        </p:txBody>
      </p:sp>
    </p:spTree>
    <p:extLst>
      <p:ext uri="{BB962C8B-B14F-4D97-AF65-F5344CB8AC3E}">
        <p14:creationId xmlns:p14="http://schemas.microsoft.com/office/powerpoint/2010/main" val="367655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3" t="-1186" r="31586" b="57295"/>
          <a:stretch/>
        </p:blipFill>
        <p:spPr bwMode="auto">
          <a:xfrm>
            <a:off x="983432" y="1700808"/>
            <a:ext cx="3312368" cy="298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3372" y="116632"/>
            <a:ext cx="45365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 </a:t>
            </a:r>
          </a:p>
          <a:p>
            <a:r>
              <a:rPr lang="en-GB" sz="2800" dirty="0"/>
              <a:t>ABC is an equilateral triangle.</a:t>
            </a:r>
          </a:p>
          <a:p>
            <a:r>
              <a:rPr lang="en-GB" sz="2800" dirty="0"/>
              <a:t>D lies on BC.</a:t>
            </a:r>
          </a:p>
          <a:p>
            <a:r>
              <a:rPr lang="en-GB" sz="2800" dirty="0"/>
              <a:t>AD is perpendicular to BC.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352" y="501317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Prove the triangle ADC and ADB are congruent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99956" y="548680"/>
            <a:ext cx="6048672" cy="5693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R: </a:t>
            </a:r>
            <a:r>
              <a:rPr lang="en-GB" sz="4400" dirty="0">
                <a:solidFill>
                  <a:srgbClr val="FF0000"/>
                </a:solidFill>
              </a:rPr>
              <a:t>ADC = ADB</a:t>
            </a:r>
          </a:p>
          <a:p>
            <a:r>
              <a:rPr lang="en-GB" sz="2800" dirty="0">
                <a:solidFill>
                  <a:srgbClr val="FF0000"/>
                </a:solidFill>
              </a:rPr>
              <a:t>angles are 90˚</a:t>
            </a:r>
          </a:p>
          <a:p>
            <a:pPr lvl="0"/>
            <a:r>
              <a:rPr lang="en-GB" sz="4400" b="1" dirty="0">
                <a:solidFill>
                  <a:srgbClr val="FF0000"/>
                </a:solidFill>
              </a:rPr>
              <a:t>H: </a:t>
            </a:r>
            <a:r>
              <a:rPr lang="en-GB" sz="4400" dirty="0">
                <a:solidFill>
                  <a:srgbClr val="FF0000"/>
                </a:solidFill>
              </a:rPr>
              <a:t>AB = AC</a:t>
            </a:r>
          </a:p>
          <a:p>
            <a:pPr lvl="0"/>
            <a:r>
              <a:rPr lang="en-GB" sz="2800" dirty="0">
                <a:solidFill>
                  <a:srgbClr val="FF0000"/>
                </a:solidFill>
              </a:rPr>
              <a:t>all sides of equilateral triangle are equal.</a:t>
            </a:r>
          </a:p>
          <a:p>
            <a:r>
              <a:rPr lang="en-GB" sz="4400" b="1" dirty="0">
                <a:solidFill>
                  <a:srgbClr val="FF0000"/>
                </a:solidFill>
              </a:rPr>
              <a:t>S: </a:t>
            </a:r>
            <a:r>
              <a:rPr lang="en-GB" sz="4400" dirty="0">
                <a:solidFill>
                  <a:srgbClr val="FF0000"/>
                </a:solidFill>
              </a:rPr>
              <a:t>AD</a:t>
            </a:r>
          </a:p>
          <a:p>
            <a:r>
              <a:rPr lang="en-GB" sz="2800" dirty="0">
                <a:solidFill>
                  <a:srgbClr val="FF0000"/>
                </a:solidFill>
              </a:rPr>
              <a:t>common sides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4000" dirty="0">
                <a:solidFill>
                  <a:srgbClr val="FF0000"/>
                </a:solidFill>
              </a:rPr>
              <a:t>Triangles ADC and ADB </a:t>
            </a:r>
          </a:p>
          <a:p>
            <a:r>
              <a:rPr lang="en-GB" sz="4000" dirty="0">
                <a:solidFill>
                  <a:srgbClr val="FF0000"/>
                </a:solidFill>
              </a:rPr>
              <a:t>are congruent</a:t>
            </a:r>
          </a:p>
          <a:p>
            <a:r>
              <a:rPr lang="en-GB" sz="4000" dirty="0">
                <a:solidFill>
                  <a:srgbClr val="FF0000"/>
                </a:solidFill>
              </a:rPr>
              <a:t>because </a:t>
            </a:r>
            <a:r>
              <a:rPr lang="en-GB" sz="4000" b="1" dirty="0">
                <a:solidFill>
                  <a:srgbClr val="FF0000"/>
                </a:solidFill>
              </a:rPr>
              <a:t>RHS</a:t>
            </a:r>
          </a:p>
        </p:txBody>
      </p:sp>
    </p:spTree>
    <p:extLst>
      <p:ext uri="{BB962C8B-B14F-4D97-AF65-F5344CB8AC3E}">
        <p14:creationId xmlns:p14="http://schemas.microsoft.com/office/powerpoint/2010/main" val="390713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0" t="8353" r="20535" b="45940"/>
          <a:stretch/>
        </p:blipFill>
        <p:spPr bwMode="auto">
          <a:xfrm>
            <a:off x="983432" y="1493185"/>
            <a:ext cx="3744416" cy="315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3352" y="96412"/>
            <a:ext cx="5832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3)</a:t>
            </a:r>
          </a:p>
          <a:p>
            <a:r>
              <a:rPr lang="en-GB" sz="2800" dirty="0"/>
              <a:t>ABCD is square.</a:t>
            </a:r>
          </a:p>
          <a:p>
            <a:r>
              <a:rPr lang="en-GB" sz="2800" dirty="0"/>
              <a:t>BEC and DCF are equilateral triangles.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213" y="4725144"/>
            <a:ext cx="5112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Prove that triangle ECD and BCF are congruent triangle.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8048" y="908720"/>
            <a:ext cx="5328592" cy="5078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BC = CE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sides of an equilateral triangle are equal</a:t>
            </a:r>
          </a:p>
          <a:p>
            <a:pPr lvl="0"/>
            <a:r>
              <a:rPr lang="en-GB" sz="4000" b="1" dirty="0">
                <a:solidFill>
                  <a:srgbClr val="FF0000"/>
                </a:solidFill>
              </a:rPr>
              <a:t>A: </a:t>
            </a:r>
            <a:r>
              <a:rPr lang="en-GB" sz="4000" dirty="0">
                <a:solidFill>
                  <a:srgbClr val="FF0000"/>
                </a:solidFill>
              </a:rPr>
              <a:t>BCF = DCE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Both angles are 90˚ + 60˚ = 150˚</a:t>
            </a:r>
          </a:p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CF = CD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sides of an equilateral </a:t>
            </a:r>
            <a:r>
              <a:rPr lang="en-GB" sz="2400" dirty="0" err="1">
                <a:solidFill>
                  <a:srgbClr val="FF0000"/>
                </a:solidFill>
              </a:rPr>
              <a:t>traingel</a:t>
            </a:r>
            <a:r>
              <a:rPr lang="en-GB" sz="2400" dirty="0">
                <a:solidFill>
                  <a:srgbClr val="FF0000"/>
                </a:solidFill>
              </a:rPr>
              <a:t> are equal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Triangles BFC and ECD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are congruent</a:t>
            </a:r>
          </a:p>
          <a:p>
            <a:r>
              <a:rPr lang="en-GB" sz="3600" dirty="0">
                <a:solidFill>
                  <a:srgbClr val="FF0000"/>
                </a:solidFill>
              </a:rPr>
              <a:t>because </a:t>
            </a:r>
            <a:r>
              <a:rPr lang="en-GB" sz="3600" b="1" dirty="0">
                <a:solidFill>
                  <a:srgbClr val="FF0000"/>
                </a:solidFill>
              </a:rPr>
              <a:t>SAS</a:t>
            </a:r>
          </a:p>
        </p:txBody>
      </p:sp>
    </p:spTree>
    <p:extLst>
      <p:ext uri="{BB962C8B-B14F-4D97-AF65-F5344CB8AC3E}">
        <p14:creationId xmlns:p14="http://schemas.microsoft.com/office/powerpoint/2010/main" val="267187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B74CC9-21A0-4F76-DCFE-6C823781BC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46"/>
          <a:stretch/>
        </p:blipFill>
        <p:spPr>
          <a:xfrm>
            <a:off x="190483" y="44624"/>
            <a:ext cx="6120680" cy="6566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4066E7-3FDE-67B2-C8F7-BE1F49614711}"/>
              </a:ext>
            </a:extLst>
          </p:cNvPr>
          <p:cNvSpPr txBox="1"/>
          <p:nvPr/>
        </p:nvSpPr>
        <p:spPr>
          <a:xfrm>
            <a:off x="6384032" y="548680"/>
            <a:ext cx="5328592" cy="4893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A: </a:t>
            </a:r>
            <a:r>
              <a:rPr lang="en-GB" sz="4000" dirty="0">
                <a:solidFill>
                  <a:srgbClr val="FF0000"/>
                </a:solidFill>
              </a:rPr>
              <a:t>BAE = ACD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Alternate angels are equal</a:t>
            </a:r>
          </a:p>
          <a:p>
            <a:pPr lvl="0"/>
            <a:r>
              <a:rPr lang="en-GB" sz="4000" b="1" dirty="0">
                <a:solidFill>
                  <a:srgbClr val="FF0000"/>
                </a:solidFill>
              </a:rPr>
              <a:t>A: </a:t>
            </a:r>
            <a:r>
              <a:rPr lang="en-GB" sz="4000" dirty="0">
                <a:solidFill>
                  <a:srgbClr val="FF0000"/>
                </a:solidFill>
              </a:rPr>
              <a:t>ABE = EDC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Alternate angles are equal </a:t>
            </a:r>
          </a:p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AB = DC</a:t>
            </a:r>
          </a:p>
          <a:p>
            <a:r>
              <a:rPr lang="en-GB" sz="2400" dirty="0">
                <a:solidFill>
                  <a:srgbClr val="FF0000"/>
                </a:solidFill>
              </a:rPr>
              <a:t>Opposite sides of a parallelogram are equal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Triangles BFC and ECD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are congruent because </a:t>
            </a:r>
            <a:r>
              <a:rPr lang="en-GB" sz="3600" b="1" dirty="0">
                <a:solidFill>
                  <a:srgbClr val="FF0000"/>
                </a:solidFill>
              </a:rPr>
              <a:t>AAS</a:t>
            </a:r>
          </a:p>
        </p:txBody>
      </p:sp>
    </p:spTree>
    <p:extLst>
      <p:ext uri="{BB962C8B-B14F-4D97-AF65-F5344CB8AC3E}">
        <p14:creationId xmlns:p14="http://schemas.microsoft.com/office/powerpoint/2010/main" val="121258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AD83A6-1C9A-E274-5E9C-890A2C1A6DF2}"/>
              </a:ext>
            </a:extLst>
          </p:cNvPr>
          <p:cNvSpPr txBox="1"/>
          <p:nvPr/>
        </p:nvSpPr>
        <p:spPr>
          <a:xfrm>
            <a:off x="6208847" y="836712"/>
            <a:ext cx="5688632" cy="4893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S: </a:t>
            </a:r>
            <a:r>
              <a:rPr lang="en-GB" sz="4000" dirty="0">
                <a:solidFill>
                  <a:srgbClr val="FF0000"/>
                </a:solidFill>
              </a:rPr>
              <a:t>QT = RS</a:t>
            </a:r>
          </a:p>
          <a:p>
            <a:r>
              <a:rPr lang="en-GB" sz="2400" dirty="0">
                <a:solidFill>
                  <a:srgbClr val="FF0000"/>
                </a:solidFill>
              </a:rPr>
              <a:t>Isosceles triangle two sides are equal</a:t>
            </a:r>
          </a:p>
          <a:p>
            <a:r>
              <a:rPr lang="en-GB" sz="2400" dirty="0">
                <a:solidFill>
                  <a:srgbClr val="FF0000"/>
                </a:solidFill>
              </a:rPr>
              <a:t>Midpoints also equal</a:t>
            </a:r>
          </a:p>
          <a:p>
            <a:pPr lvl="0"/>
            <a:r>
              <a:rPr lang="en-GB" sz="4000" b="1" dirty="0">
                <a:solidFill>
                  <a:srgbClr val="FF0000"/>
                </a:solidFill>
              </a:rPr>
              <a:t>A: </a:t>
            </a:r>
            <a:r>
              <a:rPr lang="en-GB" sz="4000" dirty="0">
                <a:solidFill>
                  <a:srgbClr val="FF0000"/>
                </a:solidFill>
              </a:rPr>
              <a:t>QTR = RSQ</a:t>
            </a:r>
          </a:p>
          <a:p>
            <a:r>
              <a:rPr lang="en-GB" sz="2400" dirty="0">
                <a:solidFill>
                  <a:srgbClr val="FF0000"/>
                </a:solidFill>
              </a:rPr>
              <a:t>Isosceles triangle two sides are equal</a:t>
            </a:r>
          </a:p>
          <a:p>
            <a:r>
              <a:rPr lang="en-GB" sz="4000" b="1" dirty="0">
                <a:solidFill>
                  <a:srgbClr val="FF0000"/>
                </a:solidFill>
              </a:rPr>
              <a:t>S:</a:t>
            </a:r>
            <a:r>
              <a:rPr lang="en-GB" sz="4000" dirty="0">
                <a:solidFill>
                  <a:srgbClr val="FF0000"/>
                </a:solidFill>
              </a:rPr>
              <a:t> QR = QR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Two angles in an isosceles triangle are equal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Triangles QTR and RSQ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are congruent because </a:t>
            </a:r>
            <a:r>
              <a:rPr lang="en-GB" sz="3600" b="1" dirty="0">
                <a:solidFill>
                  <a:srgbClr val="FF0000"/>
                </a:solidFill>
              </a:rPr>
              <a:t>SAS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142C5-70A8-9231-E53A-381889989D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00" t="21650" r="33900" b="38450"/>
          <a:stretch/>
        </p:blipFill>
        <p:spPr>
          <a:xfrm>
            <a:off x="263352" y="188640"/>
            <a:ext cx="5616624" cy="463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3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85B15E-453A-8842-6A76-562D419DA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89" t="15350" r="11501" b="39500"/>
          <a:stretch/>
        </p:blipFill>
        <p:spPr>
          <a:xfrm>
            <a:off x="191344" y="116632"/>
            <a:ext cx="642665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50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62B9B3-9E83-0EB7-122A-E37C725514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3750" r="36000" b="29000"/>
          <a:stretch/>
        </p:blipFill>
        <p:spPr>
          <a:xfrm>
            <a:off x="191344" y="188640"/>
            <a:ext cx="6624736" cy="634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92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279</Words>
  <Application>Microsoft Office PowerPoint</Application>
  <PresentationFormat>Widescreen</PresentationFormat>
  <Paragraphs>65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Tiffin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Congruent Triangles</dc:title>
  <dc:creator>J FROST</dc:creator>
  <cp:lastModifiedBy>Stewart Gale</cp:lastModifiedBy>
  <cp:revision>44</cp:revision>
  <dcterms:created xsi:type="dcterms:W3CDTF">2014-03-18T07:47:07Z</dcterms:created>
  <dcterms:modified xsi:type="dcterms:W3CDTF">2024-03-12T08:19:51Z</dcterms:modified>
</cp:coreProperties>
</file>