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74" r:id="rId2"/>
    <p:sldId id="273" r:id="rId3"/>
    <p:sldId id="266" r:id="rId4"/>
    <p:sldId id="275" r:id="rId5"/>
    <p:sldId id="268" r:id="rId6"/>
    <p:sldId id="269" r:id="rId7"/>
    <p:sldId id="270" r:id="rId8"/>
    <p:sldId id="263" r:id="rId9"/>
    <p:sldId id="271" r:id="rId10"/>
    <p:sldId id="272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0000FF"/>
    <a:srgbClr val="FFB3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AF23F8D-0550-484F-8EDD-A03340BB418E}" v="69" dt="2025-09-19T05:02:35.13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69" y="11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CAF23F8D-0550-484F-8EDD-A03340BB418E}"/>
    <pc:docChg chg="undo custSel addSld modSld sldOrd">
      <pc:chgData name="Stewart Gale" userId="3647ddd2-6040-41ae-a96d-232c23482af8" providerId="ADAL" clId="{CAF23F8D-0550-484F-8EDD-A03340BB418E}" dt="2023-09-27T07:02:08.699" v="153" actId="1076"/>
      <pc:docMkLst>
        <pc:docMk/>
      </pc:docMkLst>
      <pc:sldChg chg="addSp modSp add mod modAnim">
        <pc:chgData name="Stewart Gale" userId="3647ddd2-6040-41ae-a96d-232c23482af8" providerId="ADAL" clId="{CAF23F8D-0550-484F-8EDD-A03340BB418E}" dt="2021-11-17T04:20:50.797" v="130"/>
        <pc:sldMkLst>
          <pc:docMk/>
          <pc:sldMk cId="693587927" sldId="256"/>
        </pc:sldMkLst>
      </pc:sldChg>
      <pc:sldChg chg="addSp modSp add mod modAnim">
        <pc:chgData name="Stewart Gale" userId="3647ddd2-6040-41ae-a96d-232c23482af8" providerId="ADAL" clId="{CAF23F8D-0550-484F-8EDD-A03340BB418E}" dt="2021-11-17T04:21:05.689" v="132" actId="1076"/>
        <pc:sldMkLst>
          <pc:docMk/>
          <pc:sldMk cId="1337671146" sldId="257"/>
        </pc:sldMkLst>
      </pc:sldChg>
      <pc:sldChg chg="addSp modSp add mod modAnim">
        <pc:chgData name="Stewart Gale" userId="3647ddd2-6040-41ae-a96d-232c23482af8" providerId="ADAL" clId="{CAF23F8D-0550-484F-8EDD-A03340BB418E}" dt="2021-11-17T04:21:16.892" v="134" actId="1076"/>
        <pc:sldMkLst>
          <pc:docMk/>
          <pc:sldMk cId="2065431859" sldId="258"/>
        </pc:sldMkLst>
      </pc:sldChg>
      <pc:sldChg chg="addSp modSp add mod modAnim">
        <pc:chgData name="Stewart Gale" userId="3647ddd2-6040-41ae-a96d-232c23482af8" providerId="ADAL" clId="{CAF23F8D-0550-484F-8EDD-A03340BB418E}" dt="2021-11-17T04:21:31.038" v="136" actId="1076"/>
        <pc:sldMkLst>
          <pc:docMk/>
          <pc:sldMk cId="866671028" sldId="259"/>
        </pc:sldMkLst>
      </pc:sldChg>
      <pc:sldChg chg="addSp modSp add mod modAnim">
        <pc:chgData name="Stewart Gale" userId="3647ddd2-6040-41ae-a96d-232c23482af8" providerId="ADAL" clId="{CAF23F8D-0550-484F-8EDD-A03340BB418E}" dt="2023-09-27T07:01:39.434" v="152" actId="1076"/>
        <pc:sldMkLst>
          <pc:docMk/>
          <pc:sldMk cId="3714232910" sldId="260"/>
        </pc:sldMkLst>
      </pc:sldChg>
      <pc:sldChg chg="addSp modSp add mod modAnim">
        <pc:chgData name="Stewart Gale" userId="3647ddd2-6040-41ae-a96d-232c23482af8" providerId="ADAL" clId="{CAF23F8D-0550-484F-8EDD-A03340BB418E}" dt="2023-09-27T07:02:08.699" v="153" actId="1076"/>
        <pc:sldMkLst>
          <pc:docMk/>
          <pc:sldMk cId="238298581" sldId="261"/>
        </pc:sldMkLst>
      </pc:sldChg>
      <pc:sldChg chg="addSp modSp add mod modAnim">
        <pc:chgData name="Stewart Gale" userId="3647ddd2-6040-41ae-a96d-232c23482af8" providerId="ADAL" clId="{CAF23F8D-0550-484F-8EDD-A03340BB418E}" dt="2021-11-17T04:22:18.121" v="144" actId="1076"/>
        <pc:sldMkLst>
          <pc:docMk/>
          <pc:sldMk cId="853093145" sldId="262"/>
        </pc:sldMkLst>
      </pc:sldChg>
      <pc:sldChg chg="addSp modSp add mod modAnim">
        <pc:chgData name="Stewart Gale" userId="3647ddd2-6040-41ae-a96d-232c23482af8" providerId="ADAL" clId="{CAF23F8D-0550-484F-8EDD-A03340BB418E}" dt="2021-11-17T04:22:07.464" v="142" actId="1076"/>
        <pc:sldMkLst>
          <pc:docMk/>
          <pc:sldMk cId="1043735562" sldId="265"/>
        </pc:sldMkLst>
      </pc:sldChg>
      <pc:sldChg chg="addSp modSp add mod modAnim">
        <pc:chgData name="Stewart Gale" userId="3647ddd2-6040-41ae-a96d-232c23482af8" providerId="ADAL" clId="{CAF23F8D-0550-484F-8EDD-A03340BB418E}" dt="2021-11-17T04:22:51.474" v="151" actId="14100"/>
        <pc:sldMkLst>
          <pc:docMk/>
          <pc:sldMk cId="590413496" sldId="266"/>
        </pc:sldMkLst>
      </pc:sldChg>
      <pc:sldChg chg="addSp delSp modSp mod">
        <pc:chgData name="Stewart Gale" userId="3647ddd2-6040-41ae-a96d-232c23482af8" providerId="ADAL" clId="{CAF23F8D-0550-484F-8EDD-A03340BB418E}" dt="2021-11-12T13:47:17.075" v="41" actId="1076"/>
        <pc:sldMkLst>
          <pc:docMk/>
          <pc:sldMk cId="1830557385" sldId="267"/>
        </pc:sldMkLst>
      </pc:sldChg>
      <pc:sldChg chg="addSp modSp add mod modAnim">
        <pc:chgData name="Stewart Gale" userId="3647ddd2-6040-41ae-a96d-232c23482af8" providerId="ADAL" clId="{CAF23F8D-0550-484F-8EDD-A03340BB418E}" dt="2021-11-17T04:22:31.191" v="146" actId="1076"/>
        <pc:sldMkLst>
          <pc:docMk/>
          <pc:sldMk cId="3271251573" sldId="273"/>
        </pc:sldMkLst>
      </pc:sldChg>
      <pc:sldChg chg="delSp modSp add mod ord">
        <pc:chgData name="Stewart Gale" userId="3647ddd2-6040-41ae-a96d-232c23482af8" providerId="ADAL" clId="{CAF23F8D-0550-484F-8EDD-A03340BB418E}" dt="2021-11-12T13:45:44.628" v="20"/>
        <pc:sldMkLst>
          <pc:docMk/>
          <pc:sldMk cId="2730735859" sldId="274"/>
        </pc:sldMkLst>
      </pc:sldChg>
    </pc:docChg>
  </pc:docChgLst>
  <pc:docChgLst>
    <pc:chgData name="Stewart Gale" userId="3647ddd2-6040-41ae-a96d-232c23482af8" providerId="ADAL" clId="{06789ACE-9C8B-434B-894E-5A86F9D6F4CB}"/>
    <pc:docChg chg="undo custSel addSld delSld modSld sldOrd">
      <pc:chgData name="Stewart Gale" userId="3647ddd2-6040-41ae-a96d-232c23482af8" providerId="ADAL" clId="{06789ACE-9C8B-434B-894E-5A86F9D6F4CB}" dt="2025-09-19T05:02:53.660" v="81"/>
      <pc:docMkLst>
        <pc:docMk/>
      </pc:docMkLst>
      <pc:sldChg chg="del">
        <pc:chgData name="Stewart Gale" userId="3647ddd2-6040-41ae-a96d-232c23482af8" providerId="ADAL" clId="{06789ACE-9C8B-434B-894E-5A86F9D6F4CB}" dt="2025-09-19T05:01:00.856" v="40" actId="47"/>
        <pc:sldMkLst>
          <pc:docMk/>
          <pc:sldMk cId="693587927" sldId="256"/>
        </pc:sldMkLst>
      </pc:sldChg>
      <pc:sldChg chg="add del">
        <pc:chgData name="Stewart Gale" userId="3647ddd2-6040-41ae-a96d-232c23482af8" providerId="ADAL" clId="{06789ACE-9C8B-434B-894E-5A86F9D6F4CB}" dt="2025-09-19T05:01:01.301" v="41" actId="47"/>
        <pc:sldMkLst>
          <pc:docMk/>
          <pc:sldMk cId="1337671146" sldId="257"/>
        </pc:sldMkLst>
      </pc:sldChg>
      <pc:sldChg chg="add del ord">
        <pc:chgData name="Stewart Gale" userId="3647ddd2-6040-41ae-a96d-232c23482af8" providerId="ADAL" clId="{06789ACE-9C8B-434B-894E-5A86F9D6F4CB}" dt="2025-09-19T05:01:01.818" v="42" actId="47"/>
        <pc:sldMkLst>
          <pc:docMk/>
          <pc:sldMk cId="2065431859" sldId="258"/>
        </pc:sldMkLst>
      </pc:sldChg>
      <pc:sldChg chg="del">
        <pc:chgData name="Stewart Gale" userId="3647ddd2-6040-41ae-a96d-232c23482af8" providerId="ADAL" clId="{06789ACE-9C8B-434B-894E-5A86F9D6F4CB}" dt="2025-09-19T05:00:03.385" v="18" actId="47"/>
        <pc:sldMkLst>
          <pc:docMk/>
          <pc:sldMk cId="866671028" sldId="259"/>
        </pc:sldMkLst>
      </pc:sldChg>
      <pc:sldChg chg="add del">
        <pc:chgData name="Stewart Gale" userId="3647ddd2-6040-41ae-a96d-232c23482af8" providerId="ADAL" clId="{06789ACE-9C8B-434B-894E-5A86F9D6F4CB}" dt="2025-09-19T05:01:02.261" v="43" actId="47"/>
        <pc:sldMkLst>
          <pc:docMk/>
          <pc:sldMk cId="3714232910" sldId="260"/>
        </pc:sldMkLst>
      </pc:sldChg>
      <pc:sldChg chg="del">
        <pc:chgData name="Stewart Gale" userId="3647ddd2-6040-41ae-a96d-232c23482af8" providerId="ADAL" clId="{06789ACE-9C8B-434B-894E-5A86F9D6F4CB}" dt="2025-09-19T05:00:06.812" v="19" actId="47"/>
        <pc:sldMkLst>
          <pc:docMk/>
          <pc:sldMk cId="238298581" sldId="261"/>
        </pc:sldMkLst>
      </pc:sldChg>
      <pc:sldChg chg="del">
        <pc:chgData name="Stewart Gale" userId="3647ddd2-6040-41ae-a96d-232c23482af8" providerId="ADAL" clId="{06789ACE-9C8B-434B-894E-5A86F9D6F4CB}" dt="2025-09-19T05:00:09.786" v="20" actId="47"/>
        <pc:sldMkLst>
          <pc:docMk/>
          <pc:sldMk cId="853093145" sldId="262"/>
        </pc:sldMkLst>
      </pc:sldChg>
      <pc:sldChg chg="ord">
        <pc:chgData name="Stewart Gale" userId="3647ddd2-6040-41ae-a96d-232c23482af8" providerId="ADAL" clId="{06789ACE-9C8B-434B-894E-5A86F9D6F4CB}" dt="2025-09-19T04:59:24.019" v="11"/>
        <pc:sldMkLst>
          <pc:docMk/>
          <pc:sldMk cId="3330298881" sldId="263"/>
        </pc:sldMkLst>
      </pc:sldChg>
      <pc:sldChg chg="add del">
        <pc:chgData name="Stewart Gale" userId="3647ddd2-6040-41ae-a96d-232c23482af8" providerId="ADAL" clId="{06789ACE-9C8B-434B-894E-5A86F9D6F4CB}" dt="2025-09-19T05:01:04.027" v="45" actId="47"/>
        <pc:sldMkLst>
          <pc:docMk/>
          <pc:sldMk cId="1043735562" sldId="265"/>
        </pc:sldMkLst>
      </pc:sldChg>
      <pc:sldChg chg="add del ord">
        <pc:chgData name="Stewart Gale" userId="3647ddd2-6040-41ae-a96d-232c23482af8" providerId="ADAL" clId="{06789ACE-9C8B-434B-894E-5A86F9D6F4CB}" dt="2025-09-19T05:02:53.660" v="81"/>
        <pc:sldMkLst>
          <pc:docMk/>
          <pc:sldMk cId="590413496" sldId="266"/>
        </pc:sldMkLst>
      </pc:sldChg>
      <pc:sldChg chg="add del">
        <pc:chgData name="Stewart Gale" userId="3647ddd2-6040-41ae-a96d-232c23482af8" providerId="ADAL" clId="{06789ACE-9C8B-434B-894E-5A86F9D6F4CB}" dt="2025-09-19T05:01:03.407" v="44" actId="47"/>
        <pc:sldMkLst>
          <pc:docMk/>
          <pc:sldMk cId="1830557385" sldId="267"/>
        </pc:sldMkLst>
      </pc:sldChg>
      <pc:sldChg chg="add del">
        <pc:chgData name="Stewart Gale" userId="3647ddd2-6040-41ae-a96d-232c23482af8" providerId="ADAL" clId="{06789ACE-9C8B-434B-894E-5A86F9D6F4CB}" dt="2025-09-19T04:59:54.160" v="16" actId="47"/>
        <pc:sldMkLst>
          <pc:docMk/>
          <pc:sldMk cId="1466882263" sldId="268"/>
        </pc:sldMkLst>
      </pc:sldChg>
      <pc:sldChg chg="modSp mod">
        <pc:chgData name="Stewart Gale" userId="3647ddd2-6040-41ae-a96d-232c23482af8" providerId="ADAL" clId="{06789ACE-9C8B-434B-894E-5A86F9D6F4CB}" dt="2025-09-19T04:52:48.068" v="9" actId="14100"/>
        <pc:sldMkLst>
          <pc:docMk/>
          <pc:sldMk cId="403337044" sldId="270"/>
        </pc:sldMkLst>
        <pc:spChg chg="mod">
          <ac:chgData name="Stewart Gale" userId="3647ddd2-6040-41ae-a96d-232c23482af8" providerId="ADAL" clId="{06789ACE-9C8B-434B-894E-5A86F9D6F4CB}" dt="2025-09-19T04:52:48.068" v="9" actId="14100"/>
          <ac:spMkLst>
            <pc:docMk/>
            <pc:sldMk cId="403337044" sldId="270"/>
            <ac:spMk id="8" creationId="{00000000-0000-0000-0000-000000000000}"/>
          </ac:spMkLst>
        </pc:spChg>
      </pc:sldChg>
      <pc:sldChg chg="add del ord">
        <pc:chgData name="Stewart Gale" userId="3647ddd2-6040-41ae-a96d-232c23482af8" providerId="ADAL" clId="{06789ACE-9C8B-434B-894E-5A86F9D6F4CB}" dt="2025-09-19T05:00:52.729" v="36" actId="20578"/>
        <pc:sldMkLst>
          <pc:docMk/>
          <pc:sldMk cId="3271251573" sldId="273"/>
        </pc:sldMkLst>
      </pc:sldChg>
      <pc:sldChg chg="addSp modSp add mod">
        <pc:chgData name="Stewart Gale" userId="3647ddd2-6040-41ae-a96d-232c23482af8" providerId="ADAL" clId="{06789ACE-9C8B-434B-894E-5A86F9D6F4CB}" dt="2025-09-19T05:02:49.936" v="79" actId="1076"/>
        <pc:sldMkLst>
          <pc:docMk/>
          <pc:sldMk cId="1909735661" sldId="275"/>
        </pc:sldMkLst>
        <pc:spChg chg="add mod">
          <ac:chgData name="Stewart Gale" userId="3647ddd2-6040-41ae-a96d-232c23482af8" providerId="ADAL" clId="{06789ACE-9C8B-434B-894E-5A86F9D6F4CB}" dt="2025-09-19T05:02:49.936" v="79" actId="1076"/>
          <ac:spMkLst>
            <pc:docMk/>
            <pc:sldMk cId="1909735661" sldId="275"/>
            <ac:spMk id="16" creationId="{C207E31D-B325-4B49-D893-9E8CDD3B4062}"/>
          </ac:spMkLst>
        </pc:spChg>
        <pc:spChg chg="mod">
          <ac:chgData name="Stewart Gale" userId="3647ddd2-6040-41ae-a96d-232c23482af8" providerId="ADAL" clId="{06789ACE-9C8B-434B-894E-5A86F9D6F4CB}" dt="2025-09-19T05:01:29.601" v="47" actId="1076"/>
          <ac:spMkLst>
            <pc:docMk/>
            <pc:sldMk cId="1909735661" sldId="275"/>
            <ac:spMk id="18" creationId="{F857503F-3F5F-4401-E047-21C8CE2265C8}"/>
          </ac:spMkLst>
        </pc:spChg>
        <pc:picChg chg="mod">
          <ac:chgData name="Stewart Gale" userId="3647ddd2-6040-41ae-a96d-232c23482af8" providerId="ADAL" clId="{06789ACE-9C8B-434B-894E-5A86F9D6F4CB}" dt="2025-09-19T05:02:29.270" v="61" actId="1076"/>
          <ac:picMkLst>
            <pc:docMk/>
            <pc:sldMk cId="1909735661" sldId="275"/>
            <ac:picMk id="9222" creationId="{A1BC6632-61B9-EA37-9279-92EE1B61B343}"/>
          </ac:picMkLst>
        </pc:picChg>
      </pc:sldChg>
    </pc:docChg>
  </pc:docChgLst>
  <pc:docChgLst>
    <pc:chgData name="Stewart Gale" userId="3647ddd2-6040-41ae-a96d-232c23482af8" providerId="ADAL" clId="{707B9786-35F3-44A4-938E-E4D6C99BD47F}"/>
    <pc:docChg chg="modSld">
      <pc:chgData name="Stewart Gale" userId="3647ddd2-6040-41ae-a96d-232c23482af8" providerId="ADAL" clId="{707B9786-35F3-44A4-938E-E4D6C99BD47F}" dt="2021-03-11T05:04:34.826" v="20" actId="20577"/>
      <pc:docMkLst>
        <pc:docMk/>
      </pc:docMkLst>
      <pc:sldChg chg="modSp mod">
        <pc:chgData name="Stewart Gale" userId="3647ddd2-6040-41ae-a96d-232c23482af8" providerId="ADAL" clId="{707B9786-35F3-44A4-938E-E4D6C99BD47F}" dt="2021-03-11T05:04:34.826" v="20" actId="20577"/>
        <pc:sldMkLst>
          <pc:docMk/>
          <pc:sldMk cId="1830557385" sldId="267"/>
        </pc:sldMkLst>
      </pc:sldChg>
      <pc:sldChg chg="modSp mod">
        <pc:chgData name="Stewart Gale" userId="3647ddd2-6040-41ae-a96d-232c23482af8" providerId="ADAL" clId="{707B9786-35F3-44A4-938E-E4D6C99BD47F}" dt="2021-03-11T04:57:42.008" v="19" actId="20577"/>
        <pc:sldMkLst>
          <pc:docMk/>
          <pc:sldMk cId="403337044" sldId="27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F8FF87-29DE-4534-A844-757D69186BF6}" type="datetimeFigureOut">
              <a:rPr lang="en-GB" smtClean="0"/>
              <a:t>19/09/2025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0DF0F9-546E-480B-9AAE-D61EB6A95D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60810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13990-A0F6-429D-B33D-38ABEBDD00BF}" type="datetimeFigureOut">
              <a:rPr lang="en-GB" smtClean="0"/>
              <a:t>19/09/2025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6FAEE-DB71-4073-9DD9-DD9DF52506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52086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13990-A0F6-429D-B33D-38ABEBDD00BF}" type="datetimeFigureOut">
              <a:rPr lang="en-GB" smtClean="0"/>
              <a:t>19/09/2025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6FAEE-DB71-4073-9DD9-DD9DF52506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26590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13990-A0F6-429D-B33D-38ABEBDD00BF}" type="datetimeFigureOut">
              <a:rPr lang="en-GB" smtClean="0"/>
              <a:t>19/09/2025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6FAEE-DB71-4073-9DD9-DD9DF52506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65013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13990-A0F6-429D-B33D-38ABEBDD00BF}" type="datetimeFigureOut">
              <a:rPr lang="en-GB" smtClean="0"/>
              <a:t>19/09/2025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6FAEE-DB71-4073-9DD9-DD9DF52506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168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13990-A0F6-429D-B33D-38ABEBDD00BF}" type="datetimeFigureOut">
              <a:rPr lang="en-GB" smtClean="0"/>
              <a:t>19/09/2025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6FAEE-DB71-4073-9DD9-DD9DF52506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33040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13990-A0F6-429D-B33D-38ABEBDD00BF}" type="datetimeFigureOut">
              <a:rPr lang="en-GB" smtClean="0"/>
              <a:t>19/09/2025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6FAEE-DB71-4073-9DD9-DD9DF52506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8639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13990-A0F6-429D-B33D-38ABEBDD00BF}" type="datetimeFigureOut">
              <a:rPr lang="en-GB" smtClean="0"/>
              <a:t>19/09/2025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6FAEE-DB71-4073-9DD9-DD9DF52506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4756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13990-A0F6-429D-B33D-38ABEBDD00BF}" type="datetimeFigureOut">
              <a:rPr lang="en-GB" smtClean="0"/>
              <a:t>19/09/2025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6FAEE-DB71-4073-9DD9-DD9DF52506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5274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13990-A0F6-429D-B33D-38ABEBDD00BF}" type="datetimeFigureOut">
              <a:rPr lang="en-GB" smtClean="0"/>
              <a:t>19/09/2025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6FAEE-DB71-4073-9DD9-DD9DF52506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56644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13990-A0F6-429D-B33D-38ABEBDD00BF}" type="datetimeFigureOut">
              <a:rPr lang="en-GB" smtClean="0"/>
              <a:t>19/09/2025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6FAEE-DB71-4073-9DD9-DD9DF52506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45922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13990-A0F6-429D-B33D-38ABEBDD00BF}" type="datetimeFigureOut">
              <a:rPr lang="en-GB" smtClean="0"/>
              <a:t>19/09/2025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6FAEE-DB71-4073-9DD9-DD9DF52506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92838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813990-A0F6-429D-B33D-38ABEBDD00BF}" type="datetimeFigureOut">
              <a:rPr lang="en-GB" smtClean="0"/>
              <a:t>19/09/2025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F6FAEE-DB71-4073-9DD9-DD9DF52506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8126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wmf"/><Relationship Id="rId7" Type="http://schemas.openxmlformats.org/officeDocument/2006/relationships/image" Target="../media/image3.wmf"/><Relationship Id="rId12" Type="http://schemas.openxmlformats.org/officeDocument/2006/relationships/image" Target="../media/image6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3.bin"/><Relationship Id="rId11" Type="http://schemas.openxmlformats.org/officeDocument/2006/relationships/oleObject" Target="../embeddings/oleObject5.bin"/><Relationship Id="rId5" Type="http://schemas.openxmlformats.org/officeDocument/2006/relationships/image" Target="../media/image2.wmf"/><Relationship Id="rId10" Type="http://schemas.openxmlformats.org/officeDocument/2006/relationships/image" Target="../media/image5.wmf"/><Relationship Id="rId4" Type="http://schemas.openxmlformats.org/officeDocument/2006/relationships/oleObject" Target="../embeddings/oleObject2.bin"/><Relationship Id="rId9" Type="http://schemas.openxmlformats.org/officeDocument/2006/relationships/oleObject" Target="../embeddings/oleObject4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7.wmf"/><Relationship Id="rId7" Type="http://schemas.openxmlformats.org/officeDocument/2006/relationships/image" Target="../media/image3.wmf"/><Relationship Id="rId12" Type="http://schemas.openxmlformats.org/officeDocument/2006/relationships/image" Target="../media/image6.w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3.bin"/><Relationship Id="rId11" Type="http://schemas.openxmlformats.org/officeDocument/2006/relationships/oleObject" Target="../embeddings/oleObject5.bin"/><Relationship Id="rId5" Type="http://schemas.openxmlformats.org/officeDocument/2006/relationships/image" Target="../media/image8.wmf"/><Relationship Id="rId10" Type="http://schemas.openxmlformats.org/officeDocument/2006/relationships/image" Target="../media/image9.wmf"/><Relationship Id="rId4" Type="http://schemas.openxmlformats.org/officeDocument/2006/relationships/oleObject" Target="../embeddings/oleObject7.bin"/><Relationship Id="rId9" Type="http://schemas.openxmlformats.org/officeDocument/2006/relationships/oleObject" Target="../embeddings/oleObject8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wmf"/><Relationship Id="rId7" Type="http://schemas.openxmlformats.org/officeDocument/2006/relationships/image" Target="../media/image3.wmf"/><Relationship Id="rId12" Type="http://schemas.openxmlformats.org/officeDocument/2006/relationships/image" Target="../media/image6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3.bin"/><Relationship Id="rId11" Type="http://schemas.openxmlformats.org/officeDocument/2006/relationships/oleObject" Target="../embeddings/oleObject5.bin"/><Relationship Id="rId5" Type="http://schemas.openxmlformats.org/officeDocument/2006/relationships/image" Target="../media/image2.wmf"/><Relationship Id="rId10" Type="http://schemas.openxmlformats.org/officeDocument/2006/relationships/image" Target="../media/image5.wmf"/><Relationship Id="rId4" Type="http://schemas.openxmlformats.org/officeDocument/2006/relationships/oleObject" Target="../embeddings/oleObject2.bin"/><Relationship Id="rId9" Type="http://schemas.openxmlformats.org/officeDocument/2006/relationships/oleObject" Target="../embeddings/oleObject9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22514" y="1929343"/>
            <a:ext cx="1131569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72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LO: </a:t>
            </a:r>
            <a:r>
              <a:rPr lang="en-GB" sz="7200" b="1" u="sng" dirty="0">
                <a:solidFill>
                  <a:srgbClr val="000000"/>
                </a:solidFill>
                <a:latin typeface="Arial" panose="020B0604020202020204" pitchFamily="34" charset="0"/>
              </a:rPr>
              <a:t>T</a:t>
            </a:r>
            <a:r>
              <a:rPr lang="en-GB" sz="72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rigonometry</a:t>
            </a:r>
          </a:p>
          <a:p>
            <a:pPr algn="ctr"/>
            <a:r>
              <a:rPr lang="en-GB" sz="7200" b="1" dirty="0">
                <a:solidFill>
                  <a:srgbClr val="000000"/>
                </a:solidFill>
                <a:latin typeface="Arial" panose="020B0604020202020204" pitchFamily="34" charset="0"/>
              </a:rPr>
              <a:t>(Finding Missing Angles)</a:t>
            </a:r>
            <a:r>
              <a:rPr lang="en-GB" sz="7200" b="1" i="0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endParaRPr lang="en-GB" sz="7200" dirty="0"/>
          </a:p>
        </p:txBody>
      </p:sp>
    </p:spTree>
    <p:extLst>
      <p:ext uri="{BB962C8B-B14F-4D97-AF65-F5344CB8AC3E}">
        <p14:creationId xmlns:p14="http://schemas.microsoft.com/office/powerpoint/2010/main" val="27307358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48717" y="788548"/>
            <a:ext cx="3433946" cy="2814584"/>
            <a:chOff x="758160" y="2050859"/>
            <a:chExt cx="2479191" cy="1964657"/>
          </a:xfrm>
        </p:grpSpPr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1358446" y="2162002"/>
              <a:ext cx="655901" cy="580059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0" hangingPunct="0">
                <a:defRPr/>
              </a:pPr>
              <a:r>
                <a:rPr lang="en-US" sz="4800" b="1" i="1" dirty="0">
                  <a:solidFill>
                    <a:sysClr val="windowText" lastClr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2018721" y="3645035"/>
              <a:ext cx="676258" cy="370481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4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12</a:t>
              </a:r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758160" y="2795125"/>
              <a:ext cx="676258" cy="370481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400" dirty="0">
                  <a:solidFill>
                    <a:schemeClr val="tx1"/>
                  </a:solidFill>
                </a:rPr>
                <a:t>14</a:t>
              </a: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476349" y="3353751"/>
              <a:ext cx="214756" cy="209542"/>
            </a:xfrm>
            <a:prstGeom prst="rect">
              <a:avLst/>
            </a:prstGeom>
            <a:solidFill>
              <a:schemeClr val="tx1"/>
            </a:solidFill>
            <a:ln w="57150">
              <a:solidFill>
                <a:sysClr val="windowText" lastClr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n-GB" sz="1100"/>
            </a:p>
          </p:txBody>
        </p:sp>
        <p:sp>
          <p:nvSpPr>
            <p:cNvPr id="15" name="Right Triangle 14"/>
            <p:cNvSpPr/>
            <p:nvPr/>
          </p:nvSpPr>
          <p:spPr>
            <a:xfrm>
              <a:off x="1476349" y="2050859"/>
              <a:ext cx="1761002" cy="1526039"/>
            </a:xfrm>
            <a:prstGeom prst="rtTriangle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n-GB" sz="1100"/>
            </a:p>
          </p:txBody>
        </p:sp>
      </p:grpSp>
      <p:sp>
        <p:nvSpPr>
          <p:cNvPr id="16" name="Rounded Rectangle 15"/>
          <p:cNvSpPr/>
          <p:nvPr/>
        </p:nvSpPr>
        <p:spPr>
          <a:xfrm>
            <a:off x="-74640" y="1253969"/>
            <a:ext cx="1272925" cy="54235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ADJ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957512" y="3700746"/>
            <a:ext cx="1272925" cy="54235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OPP</a:t>
            </a:r>
          </a:p>
        </p:txBody>
      </p:sp>
      <p:grpSp>
        <p:nvGrpSpPr>
          <p:cNvPr id="25" name="Group 24"/>
          <p:cNvGrpSpPr/>
          <p:nvPr/>
        </p:nvGrpSpPr>
        <p:grpSpPr>
          <a:xfrm>
            <a:off x="8181108" y="636179"/>
            <a:ext cx="3334801" cy="2506911"/>
            <a:chOff x="8181108" y="636179"/>
            <a:chExt cx="3334801" cy="2506911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181108" y="636179"/>
              <a:ext cx="3334801" cy="2506911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9535544" y="1232757"/>
              <a:ext cx="62592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 dirty="0">
                  <a:solidFill>
                    <a:srgbClr val="00B050"/>
                  </a:solidFill>
                  <a:cs typeface="Times New Roman" panose="02020603050405020304" pitchFamily="18" charset="0"/>
                </a:rPr>
                <a:t>12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700066" y="2229558"/>
              <a:ext cx="124097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 dirty="0">
                  <a:solidFill>
                    <a:srgbClr val="00B050"/>
                  </a:solidFill>
                </a:rPr>
                <a:t>tan </a:t>
              </a:r>
              <a:r>
                <a:rPr lang="en-GB" sz="3200" i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r>
                <a:rPr lang="en-GB" sz="3200" dirty="0">
                  <a:solidFill>
                    <a:srgbClr val="00B050"/>
                  </a:solidFill>
                </a:rPr>
                <a:t> 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0061723" y="2206552"/>
              <a:ext cx="62048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00B050"/>
                  </a:solidFill>
                </a:rPr>
                <a:t>14 </a:t>
              </a:r>
            </a:p>
          </p:txBody>
        </p:sp>
      </p:grpSp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3"/>
          <a:srcRect t="65556"/>
          <a:stretch/>
        </p:blipFill>
        <p:spPr>
          <a:xfrm>
            <a:off x="4273048" y="534392"/>
            <a:ext cx="3217674" cy="261193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7307871" y="3538600"/>
                <a:ext cx="4884129" cy="15286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6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6600" dirty="0"/>
                  <a:t> =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660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GB" sz="66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GB" sz="6600" b="0" i="0" smtClean="0">
                                <a:latin typeface="Cambria Math" panose="02040503050406030204" pitchFamily="18" charset="0"/>
                              </a:rPr>
                              <m:t>tan</m:t>
                            </m:r>
                          </m:e>
                          <m:sup>
                            <m:r>
                              <a:rPr lang="en-GB" sz="660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</m:fName>
                      <m:e>
                        <m:r>
                          <a:rPr lang="en-GB" sz="66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f>
                          <m:fPr>
                            <m:ctrlPr>
                              <a:rPr lang="en-GB" sz="6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660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GB" sz="6600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GB" sz="6600" b="0" i="1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14</m:t>
                            </m:r>
                          </m:den>
                        </m:f>
                        <m:r>
                          <a:rPr lang="en-GB" sz="6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</m:oMath>
                </a14:m>
                <a:endParaRPr lang="en-GB" sz="66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7871" y="3538600"/>
                <a:ext cx="4884129" cy="1528624"/>
              </a:xfrm>
              <a:prstGeom prst="rect">
                <a:avLst/>
              </a:prstGeom>
              <a:blipFill>
                <a:blip r:embed="rId4"/>
                <a:stretch>
                  <a:fillRect l="-8614" t="-1195" b="-1633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30"/>
          <p:cNvSpPr txBox="1"/>
          <p:nvPr/>
        </p:nvSpPr>
        <p:spPr>
          <a:xfrm>
            <a:off x="7388052" y="5326268"/>
            <a:ext cx="437940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dirty="0"/>
              <a:t> = </a:t>
            </a:r>
            <a:r>
              <a:rPr lang="en-GB" sz="6000" b="1" dirty="0"/>
              <a:t>40.6˚ </a:t>
            </a:r>
            <a:r>
              <a:rPr lang="en-GB" sz="3600" dirty="0"/>
              <a:t>to 1 </a:t>
            </a:r>
            <a:r>
              <a:rPr lang="en-GB" sz="3600" dirty="0" err="1"/>
              <a:t>dp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1792547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30" grpId="0"/>
      <p:bldP spid="3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7758945" y="822514"/>
            <a:ext cx="3456384" cy="108012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ounded Rectangle 4"/>
          <p:cNvSpPr/>
          <p:nvPr/>
        </p:nvSpPr>
        <p:spPr>
          <a:xfrm>
            <a:off x="7758945" y="2046650"/>
            <a:ext cx="3456384" cy="108012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ounded Rectangle 5"/>
          <p:cNvSpPr/>
          <p:nvPr/>
        </p:nvSpPr>
        <p:spPr>
          <a:xfrm>
            <a:off x="7758945" y="3270786"/>
            <a:ext cx="3456384" cy="108012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ounded Rectangle 6"/>
          <p:cNvSpPr/>
          <p:nvPr/>
        </p:nvSpPr>
        <p:spPr>
          <a:xfrm>
            <a:off x="7758945" y="4494922"/>
            <a:ext cx="3456384" cy="1080120"/>
          </a:xfrm>
          <a:prstGeom prst="round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7824076" y="894102"/>
            <a:ext cx="58541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</a:t>
            </a:r>
          </a:p>
        </p:txBody>
      </p:sp>
      <p:sp>
        <p:nvSpPr>
          <p:cNvPr id="9" name="Rectangle 8"/>
          <p:cNvSpPr/>
          <p:nvPr/>
        </p:nvSpPr>
        <p:spPr>
          <a:xfrm>
            <a:off x="7836099" y="2125045"/>
            <a:ext cx="5613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</a:t>
            </a:r>
          </a:p>
        </p:txBody>
      </p:sp>
      <p:sp>
        <p:nvSpPr>
          <p:cNvPr id="10" name="Rectangle 9"/>
          <p:cNvSpPr/>
          <p:nvPr/>
        </p:nvSpPr>
        <p:spPr>
          <a:xfrm>
            <a:off x="7840106" y="3349181"/>
            <a:ext cx="5533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811252" y="4573317"/>
            <a:ext cx="6110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D</a:t>
            </a:r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54304845"/>
              </p:ext>
            </p:extLst>
          </p:nvPr>
        </p:nvGraphicFramePr>
        <p:xfrm>
          <a:off x="9076645" y="618446"/>
          <a:ext cx="819150" cy="147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26720" imgH="228600" progId="Equation.DSMT4">
                  <p:embed/>
                </p:oleObj>
              </mc:Choice>
              <mc:Fallback>
                <p:oleObj name="Equation" r:id="rId2" imgW="126720" imgH="228600" progId="Equation.DSMT4">
                  <p:embed/>
                  <p:pic>
                    <p:nvPicPr>
                      <p:cNvPr id="12" name="Object 11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9076645" y="618446"/>
                        <a:ext cx="819150" cy="1473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00240027"/>
              </p:ext>
            </p:extLst>
          </p:nvPr>
        </p:nvGraphicFramePr>
        <p:xfrm>
          <a:off x="9078232" y="1758619"/>
          <a:ext cx="819150" cy="1474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26720" imgH="228600" progId="Equation.DSMT4">
                  <p:embed/>
                </p:oleObj>
              </mc:Choice>
              <mc:Fallback>
                <p:oleObj name="Equation" r:id="rId4" imgW="126720" imgH="228600" progId="Equation.DSMT4">
                  <p:embed/>
                  <p:pic>
                    <p:nvPicPr>
                      <p:cNvPr id="13" name="Object 12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078232" y="1758619"/>
                        <a:ext cx="819150" cy="14747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0961007"/>
              </p:ext>
            </p:extLst>
          </p:nvPr>
        </p:nvGraphicFramePr>
        <p:xfrm>
          <a:off x="9117921" y="3072722"/>
          <a:ext cx="738187" cy="1474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14120" imgH="228600" progId="Equation.DSMT4">
                  <p:embed/>
                </p:oleObj>
              </mc:Choice>
              <mc:Fallback>
                <p:oleObj name="Equation" r:id="rId6" imgW="114120" imgH="228600" progId="Equation.DSMT4">
                  <p:embed/>
                  <p:pic>
                    <p:nvPicPr>
                      <p:cNvPr id="14" name="Object 13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9117921" y="3072722"/>
                        <a:ext cx="738187" cy="14747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27" y="1590737"/>
            <a:ext cx="5760758" cy="4655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2E0F5F53-2725-4241-ADB4-5A4A2257296E}"/>
              </a:ext>
            </a:extLst>
          </p:cNvPr>
          <p:cNvGrpSpPr/>
          <p:nvPr/>
        </p:nvGrpSpPr>
        <p:grpSpPr>
          <a:xfrm>
            <a:off x="701653" y="284198"/>
            <a:ext cx="5559516" cy="1236662"/>
            <a:chOff x="645485" y="284198"/>
            <a:chExt cx="5559516" cy="1236662"/>
          </a:xfrm>
        </p:grpSpPr>
        <p:sp>
          <p:nvSpPr>
            <p:cNvPr id="2" name="TextBox 1"/>
            <p:cNvSpPr txBox="1"/>
            <p:nvPr/>
          </p:nvSpPr>
          <p:spPr>
            <a:xfrm>
              <a:off x="645485" y="505197"/>
              <a:ext cx="2719912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6000" dirty="0"/>
                <a:t>What is </a:t>
              </a:r>
            </a:p>
          </p:txBody>
        </p:sp>
        <p:graphicFrame>
          <p:nvGraphicFramePr>
            <p:cNvPr id="3" name="Object 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782249806"/>
                </p:ext>
              </p:extLst>
            </p:nvPr>
          </p:nvGraphicFramePr>
          <p:xfrm>
            <a:off x="3201451" y="284198"/>
            <a:ext cx="3003550" cy="12366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9" imgW="431640" imgH="177480" progId="Equation.DSMT4">
                    <p:embed/>
                  </p:oleObj>
                </mc:Choice>
                <mc:Fallback>
                  <p:oleObj name="Equation" r:id="rId9" imgW="431640" imgH="177480" progId="Equation.DSMT4">
                    <p:embed/>
                    <p:pic>
                      <p:nvPicPr>
                        <p:cNvPr id="3" name="Object 2"/>
                        <p:cNvPicPr/>
                        <p:nvPr/>
                      </p:nvPicPr>
                      <p:blipFill>
                        <a:blip r:embed="rId10"/>
                        <a:stretch>
                          <a:fillRect/>
                        </a:stretch>
                      </p:blipFill>
                      <p:spPr>
                        <a:xfrm>
                          <a:off x="3201451" y="284198"/>
                          <a:ext cx="3003550" cy="1236662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7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9003438"/>
              </p:ext>
            </p:extLst>
          </p:nvPr>
        </p:nvGraphicFramePr>
        <p:xfrm>
          <a:off x="9078232" y="4244272"/>
          <a:ext cx="819150" cy="1474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126720" imgH="228600" progId="Equation.DSMT4">
                  <p:embed/>
                </p:oleObj>
              </mc:Choice>
              <mc:Fallback>
                <p:oleObj name="Equation" r:id="rId11" imgW="126720" imgH="228600" progId="Equation.DSMT4">
                  <p:embed/>
                  <p:pic>
                    <p:nvPicPr>
                      <p:cNvPr id="17" name="Object 16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9078232" y="4244272"/>
                        <a:ext cx="819150" cy="14747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D7B6FCA5-4D75-47CF-B48E-0B68EA482AD8}"/>
              </a:ext>
            </a:extLst>
          </p:cNvPr>
          <p:cNvSpPr/>
          <p:nvPr/>
        </p:nvSpPr>
        <p:spPr>
          <a:xfrm>
            <a:off x="7627484" y="1974222"/>
            <a:ext cx="3717472" cy="1235342"/>
          </a:xfrm>
          <a:prstGeom prst="roundRect">
            <a:avLst/>
          </a:prstGeom>
          <a:noFill/>
          <a:ln w="5715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1251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7927674" y="669041"/>
            <a:ext cx="3456384" cy="1191324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ounded Rectangle 4"/>
          <p:cNvSpPr/>
          <p:nvPr/>
        </p:nvSpPr>
        <p:spPr>
          <a:xfrm>
            <a:off x="7927674" y="1997917"/>
            <a:ext cx="3456384" cy="1177877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ounded Rectangle 5"/>
          <p:cNvSpPr/>
          <p:nvPr/>
        </p:nvSpPr>
        <p:spPr>
          <a:xfrm>
            <a:off x="7927674" y="3319809"/>
            <a:ext cx="3456384" cy="1252377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ounded Rectangle 6"/>
          <p:cNvSpPr/>
          <p:nvPr/>
        </p:nvSpPr>
        <p:spPr>
          <a:xfrm>
            <a:off x="7927674" y="4734085"/>
            <a:ext cx="3456384" cy="1252377"/>
          </a:xfrm>
          <a:prstGeom prst="round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7992805" y="851833"/>
            <a:ext cx="58541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</a:t>
            </a:r>
          </a:p>
        </p:txBody>
      </p:sp>
      <p:sp>
        <p:nvSpPr>
          <p:cNvPr id="9" name="Rectangle 8"/>
          <p:cNvSpPr/>
          <p:nvPr/>
        </p:nvSpPr>
        <p:spPr>
          <a:xfrm>
            <a:off x="8004828" y="2174069"/>
            <a:ext cx="5613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</a:t>
            </a:r>
          </a:p>
        </p:txBody>
      </p:sp>
      <p:sp>
        <p:nvSpPr>
          <p:cNvPr id="10" name="Rectangle 9"/>
          <p:cNvSpPr/>
          <p:nvPr/>
        </p:nvSpPr>
        <p:spPr>
          <a:xfrm>
            <a:off x="8008835" y="3398205"/>
            <a:ext cx="5533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979981" y="4812481"/>
            <a:ext cx="6110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D</a:t>
            </a:r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07252139"/>
              </p:ext>
            </p:extLst>
          </p:nvPr>
        </p:nvGraphicFramePr>
        <p:xfrm>
          <a:off x="9300732" y="433424"/>
          <a:ext cx="819150" cy="147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26720" imgH="228600" progId="Equation.DSMT4">
                  <p:embed/>
                </p:oleObj>
              </mc:Choice>
              <mc:Fallback>
                <p:oleObj name="Equation" r:id="rId2" imgW="126720" imgH="228600" progId="Equation.DSMT4">
                  <p:embed/>
                  <p:pic>
                    <p:nvPicPr>
                      <p:cNvPr id="12" name="Object 11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9300732" y="433424"/>
                        <a:ext cx="819150" cy="1473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26484810"/>
              </p:ext>
            </p:extLst>
          </p:nvPr>
        </p:nvGraphicFramePr>
        <p:xfrm>
          <a:off x="9293691" y="4622879"/>
          <a:ext cx="819150" cy="1474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26720" imgH="228600" progId="Equation.DSMT4">
                  <p:embed/>
                </p:oleObj>
              </mc:Choice>
              <mc:Fallback>
                <p:oleObj name="Equation" r:id="rId4" imgW="126720" imgH="228600" progId="Equation.DSMT4">
                  <p:embed/>
                  <p:pic>
                    <p:nvPicPr>
                      <p:cNvPr id="13" name="Object 12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293691" y="4622879"/>
                        <a:ext cx="819150" cy="14747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21056798"/>
              </p:ext>
            </p:extLst>
          </p:nvPr>
        </p:nvGraphicFramePr>
        <p:xfrm>
          <a:off x="9286650" y="3121746"/>
          <a:ext cx="738187" cy="1474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14120" imgH="228600" progId="Equation.DSMT4">
                  <p:embed/>
                </p:oleObj>
              </mc:Choice>
              <mc:Fallback>
                <p:oleObj name="Equation" r:id="rId6" imgW="114120" imgH="228600" progId="Equation.DSMT4">
                  <p:embed/>
                  <p:pic>
                    <p:nvPicPr>
                      <p:cNvPr id="14" name="Object 13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9286650" y="3121746"/>
                        <a:ext cx="738187" cy="14747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222" name="Picture 6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50" b="4713"/>
          <a:stretch/>
        </p:blipFill>
        <p:spPr bwMode="auto">
          <a:xfrm>
            <a:off x="755334" y="1997917"/>
            <a:ext cx="5813119" cy="4126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6C6B25BE-D7D5-48CE-B5FC-B1074F47F2D3}"/>
              </a:ext>
            </a:extLst>
          </p:cNvPr>
          <p:cNvGrpSpPr/>
          <p:nvPr/>
        </p:nvGrpSpPr>
        <p:grpSpPr>
          <a:xfrm>
            <a:off x="799828" y="378996"/>
            <a:ext cx="5583149" cy="1236662"/>
            <a:chOff x="369976" y="871538"/>
            <a:chExt cx="5583149" cy="1236662"/>
          </a:xfrm>
        </p:grpSpPr>
        <p:sp>
          <p:nvSpPr>
            <p:cNvPr id="2" name="TextBox 1"/>
            <p:cNvSpPr txBox="1"/>
            <p:nvPr/>
          </p:nvSpPr>
          <p:spPr>
            <a:xfrm>
              <a:off x="369976" y="1065322"/>
              <a:ext cx="2719912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6000" dirty="0"/>
                <a:t>What is </a:t>
              </a:r>
            </a:p>
          </p:txBody>
        </p:sp>
        <p:graphicFrame>
          <p:nvGraphicFramePr>
            <p:cNvPr id="3" name="Object 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420391363"/>
                </p:ext>
              </p:extLst>
            </p:nvPr>
          </p:nvGraphicFramePr>
          <p:xfrm>
            <a:off x="2862263" y="871538"/>
            <a:ext cx="3090862" cy="12366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9" imgW="444240" imgH="177480" progId="Equation.DSMT4">
                    <p:embed/>
                  </p:oleObj>
                </mc:Choice>
                <mc:Fallback>
                  <p:oleObj name="Equation" r:id="rId9" imgW="444240" imgH="177480" progId="Equation.DSMT4">
                    <p:embed/>
                    <p:pic>
                      <p:nvPicPr>
                        <p:cNvPr id="3" name="Object 2"/>
                        <p:cNvPicPr/>
                        <p:nvPr/>
                      </p:nvPicPr>
                      <p:blipFill>
                        <a:blip r:embed="rId10"/>
                        <a:stretch>
                          <a:fillRect/>
                        </a:stretch>
                      </p:blipFill>
                      <p:spPr>
                        <a:xfrm>
                          <a:off x="2862263" y="871538"/>
                          <a:ext cx="3090862" cy="1236662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7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25916715"/>
              </p:ext>
            </p:extLst>
          </p:nvPr>
        </p:nvGraphicFramePr>
        <p:xfrm>
          <a:off x="9279401" y="1794329"/>
          <a:ext cx="819150" cy="1474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126720" imgH="228600" progId="Equation.DSMT4">
                  <p:embed/>
                </p:oleObj>
              </mc:Choice>
              <mc:Fallback>
                <p:oleObj name="Equation" r:id="rId11" imgW="126720" imgH="228600" progId="Equation.DSMT4">
                  <p:embed/>
                  <p:pic>
                    <p:nvPicPr>
                      <p:cNvPr id="17" name="Object 16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9279401" y="1794329"/>
                        <a:ext cx="819150" cy="14747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6DA25C1B-62AB-4695-8772-DEC24AD6107A}"/>
              </a:ext>
            </a:extLst>
          </p:cNvPr>
          <p:cNvSpPr/>
          <p:nvPr/>
        </p:nvSpPr>
        <p:spPr>
          <a:xfrm>
            <a:off x="7830240" y="1919178"/>
            <a:ext cx="3717472" cy="1287925"/>
          </a:xfrm>
          <a:prstGeom prst="roundRect">
            <a:avLst/>
          </a:prstGeom>
          <a:noFill/>
          <a:ln w="5715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0413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2B631E-6531-F4A3-F22B-7A6835C7A6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49AA165C-835D-C50C-7E90-BCD8A18EDD94}"/>
              </a:ext>
            </a:extLst>
          </p:cNvPr>
          <p:cNvSpPr/>
          <p:nvPr/>
        </p:nvSpPr>
        <p:spPr>
          <a:xfrm>
            <a:off x="7758945" y="822514"/>
            <a:ext cx="3456384" cy="108012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1481EBF4-3C52-72A6-0D80-0A5221CFBA19}"/>
              </a:ext>
            </a:extLst>
          </p:cNvPr>
          <p:cNvSpPr/>
          <p:nvPr/>
        </p:nvSpPr>
        <p:spPr>
          <a:xfrm>
            <a:off x="7758945" y="2046650"/>
            <a:ext cx="3456384" cy="108012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F3FC4EE4-795C-08ED-488A-FA9037A068EC}"/>
              </a:ext>
            </a:extLst>
          </p:cNvPr>
          <p:cNvSpPr/>
          <p:nvPr/>
        </p:nvSpPr>
        <p:spPr>
          <a:xfrm>
            <a:off x="7758945" y="3270786"/>
            <a:ext cx="3456384" cy="108012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E0A14CC2-177E-0FA6-0FB3-8D4A475DB28F}"/>
              </a:ext>
            </a:extLst>
          </p:cNvPr>
          <p:cNvSpPr/>
          <p:nvPr/>
        </p:nvSpPr>
        <p:spPr>
          <a:xfrm>
            <a:off x="7758945" y="4494922"/>
            <a:ext cx="3456384" cy="1080120"/>
          </a:xfrm>
          <a:prstGeom prst="round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02C5D72-9918-0DC5-1EA7-07667581F60B}"/>
              </a:ext>
            </a:extLst>
          </p:cNvPr>
          <p:cNvSpPr/>
          <p:nvPr/>
        </p:nvSpPr>
        <p:spPr>
          <a:xfrm>
            <a:off x="7824076" y="894102"/>
            <a:ext cx="58541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E6E3198-B749-51C5-8265-98CA010302D7}"/>
              </a:ext>
            </a:extLst>
          </p:cNvPr>
          <p:cNvSpPr/>
          <p:nvPr/>
        </p:nvSpPr>
        <p:spPr>
          <a:xfrm>
            <a:off x="7836099" y="2125045"/>
            <a:ext cx="5613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B1502DF-DD2D-34D9-FF11-8AE5174C0E84}"/>
              </a:ext>
            </a:extLst>
          </p:cNvPr>
          <p:cNvSpPr/>
          <p:nvPr/>
        </p:nvSpPr>
        <p:spPr>
          <a:xfrm>
            <a:off x="7840106" y="3349181"/>
            <a:ext cx="5533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0E676D8-5223-66CD-2982-D92E19AF5715}"/>
              </a:ext>
            </a:extLst>
          </p:cNvPr>
          <p:cNvSpPr/>
          <p:nvPr/>
        </p:nvSpPr>
        <p:spPr>
          <a:xfrm>
            <a:off x="7811252" y="4573317"/>
            <a:ext cx="6110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D</a:t>
            </a:r>
          </a:p>
        </p:txBody>
      </p:sp>
      <p:graphicFrame>
        <p:nvGraphicFramePr>
          <p:cNvPr id="12" name="Object 11">
            <a:extLst>
              <a:ext uri="{FF2B5EF4-FFF2-40B4-BE49-F238E27FC236}">
                <a16:creationId xmlns:a16="http://schemas.microsoft.com/office/drawing/2014/main" id="{EA8495A0-48DE-1234-7C60-D7D838647CB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076645" y="618446"/>
          <a:ext cx="819150" cy="147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26720" imgH="228600" progId="Equation.DSMT4">
                  <p:embed/>
                </p:oleObj>
              </mc:Choice>
              <mc:Fallback>
                <p:oleObj name="Equation" r:id="rId2" imgW="126720" imgH="228600" progId="Equation.DSMT4">
                  <p:embed/>
                  <p:pic>
                    <p:nvPicPr>
                      <p:cNvPr id="12" name="Object 11">
                        <a:extLst>
                          <a:ext uri="{FF2B5EF4-FFF2-40B4-BE49-F238E27FC236}">
                            <a16:creationId xmlns:a16="http://schemas.microsoft.com/office/drawing/2014/main" id="{EA8495A0-48DE-1234-7C60-D7D838647CB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9076645" y="618446"/>
                        <a:ext cx="819150" cy="1473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>
            <a:extLst>
              <a:ext uri="{FF2B5EF4-FFF2-40B4-BE49-F238E27FC236}">
                <a16:creationId xmlns:a16="http://schemas.microsoft.com/office/drawing/2014/main" id="{3A8EC9CB-95BA-8DE6-1E88-FF733421F59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078232" y="1758619"/>
          <a:ext cx="819150" cy="1474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26720" imgH="228600" progId="Equation.DSMT4">
                  <p:embed/>
                </p:oleObj>
              </mc:Choice>
              <mc:Fallback>
                <p:oleObj name="Equation" r:id="rId4" imgW="126720" imgH="228600" progId="Equation.DSMT4">
                  <p:embed/>
                  <p:pic>
                    <p:nvPicPr>
                      <p:cNvPr id="13" name="Object 12">
                        <a:extLst>
                          <a:ext uri="{FF2B5EF4-FFF2-40B4-BE49-F238E27FC236}">
                            <a16:creationId xmlns:a16="http://schemas.microsoft.com/office/drawing/2014/main" id="{3A8EC9CB-95BA-8DE6-1E88-FF733421F59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078232" y="1758619"/>
                        <a:ext cx="819150" cy="14747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>
            <a:extLst>
              <a:ext uri="{FF2B5EF4-FFF2-40B4-BE49-F238E27FC236}">
                <a16:creationId xmlns:a16="http://schemas.microsoft.com/office/drawing/2014/main" id="{35DBF42F-29DC-020E-6D3D-3B1B29CC3E9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117921" y="3072722"/>
          <a:ext cx="738187" cy="1474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14120" imgH="228600" progId="Equation.DSMT4">
                  <p:embed/>
                </p:oleObj>
              </mc:Choice>
              <mc:Fallback>
                <p:oleObj name="Equation" r:id="rId6" imgW="114120" imgH="228600" progId="Equation.DSMT4">
                  <p:embed/>
                  <p:pic>
                    <p:nvPicPr>
                      <p:cNvPr id="14" name="Object 13">
                        <a:extLst>
                          <a:ext uri="{FF2B5EF4-FFF2-40B4-BE49-F238E27FC236}">
                            <a16:creationId xmlns:a16="http://schemas.microsoft.com/office/drawing/2014/main" id="{35DBF42F-29DC-020E-6D3D-3B1B29CC3E9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9117921" y="3072722"/>
                        <a:ext cx="738187" cy="14747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222" name="Picture 6">
            <a:extLst>
              <a:ext uri="{FF2B5EF4-FFF2-40B4-BE49-F238E27FC236}">
                <a16:creationId xmlns:a16="http://schemas.microsoft.com/office/drawing/2014/main" id="{A1BC6632-61B9-EA37-9279-92EE1B61B3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267" y="1590737"/>
            <a:ext cx="5760758" cy="4655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4B68C1B0-4849-6707-A031-8E7E92240C11}"/>
              </a:ext>
            </a:extLst>
          </p:cNvPr>
          <p:cNvGrpSpPr/>
          <p:nvPr/>
        </p:nvGrpSpPr>
        <p:grpSpPr>
          <a:xfrm>
            <a:off x="701653" y="284163"/>
            <a:ext cx="5559447" cy="1236697"/>
            <a:chOff x="645485" y="284163"/>
            <a:chExt cx="5559447" cy="1236697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2FA2B8B5-5284-8FAC-CEC6-30EAAA2B80D5}"/>
                </a:ext>
              </a:extLst>
            </p:cNvPr>
            <p:cNvSpPr txBox="1"/>
            <p:nvPr/>
          </p:nvSpPr>
          <p:spPr>
            <a:xfrm>
              <a:off x="645485" y="505197"/>
              <a:ext cx="2719912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6000" dirty="0"/>
                <a:t>What is </a:t>
              </a:r>
            </a:p>
          </p:txBody>
        </p:sp>
        <p:graphicFrame>
          <p:nvGraphicFramePr>
            <p:cNvPr id="3" name="Object 2">
              <a:extLst>
                <a:ext uri="{FF2B5EF4-FFF2-40B4-BE49-F238E27FC236}">
                  <a16:creationId xmlns:a16="http://schemas.microsoft.com/office/drawing/2014/main" id="{C60CF6CF-4D7D-876E-F287-CA0053B2552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201382" y="284163"/>
            <a:ext cx="3003550" cy="12366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9" imgW="431640" imgH="177480" progId="Equation.DSMT4">
                    <p:embed/>
                  </p:oleObj>
                </mc:Choice>
                <mc:Fallback>
                  <p:oleObj name="Equation" r:id="rId9" imgW="431640" imgH="177480" progId="Equation.DSMT4">
                    <p:embed/>
                    <p:pic>
                      <p:nvPicPr>
                        <p:cNvPr id="3" name="Object 2">
                          <a:extLst>
                            <a:ext uri="{FF2B5EF4-FFF2-40B4-BE49-F238E27FC236}">
                              <a16:creationId xmlns:a16="http://schemas.microsoft.com/office/drawing/2014/main" id="{C60CF6CF-4D7D-876E-F287-CA0053B25528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0"/>
                        <a:stretch>
                          <a:fillRect/>
                        </a:stretch>
                      </p:blipFill>
                      <p:spPr>
                        <a:xfrm>
                          <a:off x="3201382" y="284163"/>
                          <a:ext cx="3003550" cy="1236662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7" name="Object 16">
            <a:extLst>
              <a:ext uri="{FF2B5EF4-FFF2-40B4-BE49-F238E27FC236}">
                <a16:creationId xmlns:a16="http://schemas.microsoft.com/office/drawing/2014/main" id="{72214F0E-C295-79B1-0549-9B304D0E250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078232" y="4244272"/>
          <a:ext cx="819150" cy="1474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126720" imgH="228600" progId="Equation.DSMT4">
                  <p:embed/>
                </p:oleObj>
              </mc:Choice>
              <mc:Fallback>
                <p:oleObj name="Equation" r:id="rId11" imgW="126720" imgH="228600" progId="Equation.DSMT4">
                  <p:embed/>
                  <p:pic>
                    <p:nvPicPr>
                      <p:cNvPr id="17" name="Object 16">
                        <a:extLst>
                          <a:ext uri="{FF2B5EF4-FFF2-40B4-BE49-F238E27FC236}">
                            <a16:creationId xmlns:a16="http://schemas.microsoft.com/office/drawing/2014/main" id="{72214F0E-C295-79B1-0549-9B304D0E250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9078232" y="4244272"/>
                        <a:ext cx="819150" cy="14747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F857503F-3F5F-4401-E047-21C8CE2265C8}"/>
              </a:ext>
            </a:extLst>
          </p:cNvPr>
          <p:cNvSpPr/>
          <p:nvPr/>
        </p:nvSpPr>
        <p:spPr>
          <a:xfrm>
            <a:off x="7627484" y="3192391"/>
            <a:ext cx="3717472" cy="1235342"/>
          </a:xfrm>
          <a:prstGeom prst="roundRect">
            <a:avLst/>
          </a:prstGeom>
          <a:noFill/>
          <a:ln w="5715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207E31D-B325-4B49-D893-9E8CDD3B4062}"/>
              </a:ext>
            </a:extLst>
          </p:cNvPr>
          <p:cNvSpPr/>
          <p:nvPr/>
        </p:nvSpPr>
        <p:spPr>
          <a:xfrm>
            <a:off x="3153167" y="362434"/>
            <a:ext cx="1688165" cy="10801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7200" dirty="0">
                <a:solidFill>
                  <a:schemeClr val="tx1"/>
                </a:solidFill>
              </a:rPr>
              <a:t>cos</a:t>
            </a:r>
          </a:p>
        </p:txBody>
      </p:sp>
    </p:spTree>
    <p:extLst>
      <p:ext uri="{BB962C8B-B14F-4D97-AF65-F5344CB8AC3E}">
        <p14:creationId xmlns:p14="http://schemas.microsoft.com/office/powerpoint/2010/main" val="1909735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Box 41"/>
          <p:cNvSpPr txBox="1"/>
          <p:nvPr/>
        </p:nvSpPr>
        <p:spPr>
          <a:xfrm>
            <a:off x="647700" y="303326"/>
            <a:ext cx="653143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/>
              <a:t>Information needed</a:t>
            </a:r>
          </a:p>
          <a:p>
            <a:r>
              <a:rPr lang="en-GB" sz="6000" dirty="0"/>
              <a:t>-</a:t>
            </a:r>
            <a:r>
              <a:rPr lang="en-GB" sz="6000" dirty="0">
                <a:solidFill>
                  <a:srgbClr val="FF0000"/>
                </a:solidFill>
              </a:rPr>
              <a:t> Right Angle</a:t>
            </a:r>
          </a:p>
          <a:p>
            <a:r>
              <a:rPr lang="en-GB" sz="6000" dirty="0"/>
              <a:t>-</a:t>
            </a:r>
            <a:r>
              <a:rPr lang="en-GB" sz="6000" dirty="0">
                <a:solidFill>
                  <a:srgbClr val="FF0000"/>
                </a:solidFill>
              </a:rPr>
              <a:t> Two Sides</a:t>
            </a:r>
            <a:endParaRPr lang="en-GB" sz="6000" dirty="0"/>
          </a:p>
        </p:txBody>
      </p:sp>
      <p:sp>
        <p:nvSpPr>
          <p:cNvPr id="2" name="TextBox 1"/>
          <p:cNvSpPr txBox="1"/>
          <p:nvPr/>
        </p:nvSpPr>
        <p:spPr>
          <a:xfrm>
            <a:off x="7614558" y="6079671"/>
            <a:ext cx="15784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8 cm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5388428" y="2568980"/>
            <a:ext cx="5355773" cy="3603220"/>
            <a:chOff x="5388428" y="2568980"/>
            <a:chExt cx="5355773" cy="360322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2"/>
            <a:srcRect l="70180" b="60618"/>
            <a:stretch/>
          </p:blipFill>
          <p:spPr>
            <a:xfrm>
              <a:off x="5388428" y="2568980"/>
              <a:ext cx="5355773" cy="3603220"/>
            </a:xfrm>
            <a:prstGeom prst="rect">
              <a:avLst/>
            </a:prstGeom>
          </p:spPr>
        </p:pic>
        <p:sp>
          <p:nvSpPr>
            <p:cNvPr id="4" name="Rectangle 3"/>
            <p:cNvSpPr/>
            <p:nvPr/>
          </p:nvSpPr>
          <p:spPr>
            <a:xfrm>
              <a:off x="9127671" y="5584371"/>
              <a:ext cx="767443" cy="4245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9356271" y="5205130"/>
            <a:ext cx="5388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14668822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/>
        </p:nvSpPr>
        <p:spPr>
          <a:xfrm>
            <a:off x="7569442" y="688855"/>
            <a:ext cx="3132789" cy="101566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l-GR" sz="6000" dirty="0">
                <a:solidFill>
                  <a:srgbClr val="002060"/>
                </a:solidFill>
              </a:rPr>
              <a:t>ϴ</a:t>
            </a:r>
            <a:r>
              <a:rPr lang="en-GB" sz="6000" dirty="0">
                <a:solidFill>
                  <a:srgbClr val="002060"/>
                </a:solidFill>
              </a:rPr>
              <a:t> = angle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357258" y="2833011"/>
            <a:ext cx="555715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rgbClr val="0000FF"/>
                </a:solidFill>
              </a:rPr>
              <a:t>SOH</a:t>
            </a:r>
            <a:r>
              <a:rPr lang="en-GB" sz="6600" dirty="0">
                <a:solidFill>
                  <a:srgbClr val="FF0000"/>
                </a:solidFill>
              </a:rPr>
              <a:t>CAH</a:t>
            </a:r>
            <a:r>
              <a:rPr lang="en-GB" sz="6600" dirty="0">
                <a:solidFill>
                  <a:srgbClr val="00B050"/>
                </a:solidFill>
              </a:rPr>
              <a:t>TOA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365" y="306084"/>
            <a:ext cx="5879578" cy="6337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4386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70316" y="105330"/>
            <a:ext cx="85235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To find the size of an angle </a:t>
            </a:r>
          </a:p>
          <a:p>
            <a:pPr algn="ctr"/>
            <a:r>
              <a:rPr lang="en-GB" sz="5400" dirty="0"/>
              <a:t>you need to follow </a:t>
            </a:r>
            <a:r>
              <a:rPr lang="en-GB" sz="5400" b="1" dirty="0"/>
              <a:t>4 steps</a:t>
            </a:r>
            <a:r>
              <a:rPr lang="en-GB" sz="5400" dirty="0"/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24002" y="2161357"/>
            <a:ext cx="97046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/>
              <a:t>Step 1: </a:t>
            </a:r>
            <a:r>
              <a:rPr lang="en-GB" sz="5400" dirty="0"/>
              <a:t>Label the sides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69574" y="3305120"/>
            <a:ext cx="97046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/>
              <a:t>Step 2: </a:t>
            </a:r>
            <a:r>
              <a:rPr lang="en-GB" sz="5400" dirty="0"/>
              <a:t>Choose a rule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69574" y="4448884"/>
            <a:ext cx="97046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/>
              <a:t>Step 3: </a:t>
            </a:r>
            <a:r>
              <a:rPr lang="en-GB" sz="5400" dirty="0"/>
              <a:t>Substitute in your values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9574" y="5569286"/>
            <a:ext cx="99549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/>
              <a:t>Step 4: </a:t>
            </a:r>
            <a:r>
              <a:rPr lang="en-GB" sz="5400" dirty="0"/>
              <a:t>Calculate the missing angle </a:t>
            </a:r>
          </a:p>
        </p:txBody>
      </p:sp>
    </p:spTree>
    <p:extLst>
      <p:ext uri="{BB962C8B-B14F-4D97-AF65-F5344CB8AC3E}">
        <p14:creationId xmlns:p14="http://schemas.microsoft.com/office/powerpoint/2010/main" val="403337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31421" y="61772"/>
            <a:ext cx="101509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Step 4: </a:t>
            </a:r>
            <a:r>
              <a:rPr lang="en-GB" sz="5400" dirty="0"/>
              <a:t>Calculate the missing angle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13187" t="14780" r="37573" b="27275"/>
          <a:stretch/>
        </p:blipFill>
        <p:spPr>
          <a:xfrm>
            <a:off x="3804557" y="2057399"/>
            <a:ext cx="7336336" cy="333647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23084" t="9709" r="23359" b="10038"/>
          <a:stretch/>
        </p:blipFill>
        <p:spPr>
          <a:xfrm>
            <a:off x="560615" y="903457"/>
            <a:ext cx="2852057" cy="5829357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986643" y="4065813"/>
            <a:ext cx="1230086" cy="413656"/>
          </a:xfrm>
          <a:prstGeom prst="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794657" y="2939141"/>
            <a:ext cx="424543" cy="495299"/>
          </a:xfrm>
          <a:prstGeom prst="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0298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689646" y="748996"/>
            <a:ext cx="2595964" cy="2789604"/>
            <a:chOff x="1363154" y="2050859"/>
            <a:chExt cx="1874197" cy="1947221"/>
          </a:xfrm>
        </p:grpSpPr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1363154" y="2230116"/>
              <a:ext cx="655901" cy="537091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eaLnBrk="0" hangingPunct="0">
                <a:defRPr/>
              </a:pPr>
              <a:r>
                <a:rPr lang="en-US" sz="4400" b="1" i="1" dirty="0">
                  <a:solidFill>
                    <a:sysClr val="windowText" lastClr="000000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endParaRPr lang="en-US" sz="4400" b="1" i="1" dirty="0">
                <a:solidFill>
                  <a:sysClr val="windowText" lastClr="000000"/>
                </a:solidFill>
                <a:cs typeface="Arial" charset="0"/>
              </a:endParaRPr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2309273" y="2443397"/>
              <a:ext cx="676258" cy="370481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4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12</a:t>
              </a:r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1971144" y="3627599"/>
              <a:ext cx="676258" cy="370481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400" dirty="0">
                  <a:solidFill>
                    <a:schemeClr val="tx1"/>
                  </a:solidFill>
                </a:rPr>
                <a:t>10</a:t>
              </a: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476349" y="3353751"/>
              <a:ext cx="214756" cy="209542"/>
            </a:xfrm>
            <a:prstGeom prst="rect">
              <a:avLst/>
            </a:prstGeom>
            <a:solidFill>
              <a:schemeClr val="tx1"/>
            </a:solidFill>
            <a:ln w="57150">
              <a:solidFill>
                <a:sysClr val="windowText" lastClr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n-GB" sz="1100"/>
            </a:p>
          </p:txBody>
        </p:sp>
        <p:sp>
          <p:nvSpPr>
            <p:cNvPr id="15" name="Right Triangle 14"/>
            <p:cNvSpPr/>
            <p:nvPr/>
          </p:nvSpPr>
          <p:spPr>
            <a:xfrm>
              <a:off x="1476349" y="2050859"/>
              <a:ext cx="1761002" cy="1526039"/>
            </a:xfrm>
            <a:prstGeom prst="rtTriangle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n-GB" sz="1100"/>
            </a:p>
          </p:txBody>
        </p:sp>
      </p:grpSp>
      <p:sp>
        <p:nvSpPr>
          <p:cNvPr id="16" name="Rounded Rectangle 15"/>
          <p:cNvSpPr/>
          <p:nvPr/>
        </p:nvSpPr>
        <p:spPr>
          <a:xfrm>
            <a:off x="1363659" y="3611235"/>
            <a:ext cx="1272925" cy="54235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OPP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773589" y="748995"/>
            <a:ext cx="1272925" cy="54235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HYP</a:t>
            </a:r>
          </a:p>
        </p:txBody>
      </p:sp>
      <p:grpSp>
        <p:nvGrpSpPr>
          <p:cNvPr id="25" name="Group 24"/>
          <p:cNvGrpSpPr/>
          <p:nvPr/>
        </p:nvGrpSpPr>
        <p:grpSpPr>
          <a:xfrm>
            <a:off x="8181108" y="636179"/>
            <a:ext cx="3334801" cy="2506911"/>
            <a:chOff x="8181108" y="636179"/>
            <a:chExt cx="3334801" cy="2506911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181108" y="636179"/>
              <a:ext cx="3334801" cy="2506911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10105284" y="2182230"/>
              <a:ext cx="62592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 dirty="0">
                  <a:solidFill>
                    <a:srgbClr val="0000FF"/>
                  </a:solidFill>
                  <a:cs typeface="Times New Roman" panose="02020603050405020304" pitchFamily="18" charset="0"/>
                </a:rPr>
                <a:t>12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744799" y="2218149"/>
              <a:ext cx="95556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 dirty="0">
                  <a:solidFill>
                    <a:srgbClr val="0000FF"/>
                  </a:solidFill>
                </a:rPr>
                <a:t>sin </a:t>
              </a:r>
              <a:r>
                <a:rPr lang="en-GB" sz="3200" i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r>
                <a:rPr lang="en-GB" sz="3200" dirty="0">
                  <a:solidFill>
                    <a:srgbClr val="0000FF"/>
                  </a:solidFill>
                </a:rPr>
                <a:t> 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9490223" y="1197154"/>
              <a:ext cx="62048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>
                  <a:solidFill>
                    <a:srgbClr val="0000FF"/>
                  </a:solidFill>
                </a:rPr>
                <a:t>10 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7307871" y="3538600"/>
                <a:ext cx="4884129" cy="15286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6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6600" dirty="0"/>
                  <a:t> =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660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GB" sz="66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GB" sz="6600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e>
                          <m:sup>
                            <m:r>
                              <a:rPr lang="en-GB" sz="660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</m:fName>
                      <m:e>
                        <m:r>
                          <a:rPr lang="en-GB" sz="66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f>
                          <m:fPr>
                            <m:ctrlPr>
                              <a:rPr lang="en-GB" sz="6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66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10</m:t>
                            </m:r>
                          </m:num>
                          <m:den>
                            <m:r>
                              <a:rPr lang="en-GB" sz="6600" b="0" i="1" smtClean="0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12</m:t>
                            </m:r>
                          </m:den>
                        </m:f>
                        <m:r>
                          <a:rPr lang="en-GB" sz="6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</m:oMath>
                </a14:m>
                <a:endParaRPr lang="en-GB" sz="66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7871" y="3538600"/>
                <a:ext cx="4884129" cy="1528624"/>
              </a:xfrm>
              <a:prstGeom prst="rect">
                <a:avLst/>
              </a:prstGeom>
              <a:blipFill>
                <a:blip r:embed="rId3"/>
                <a:stretch>
                  <a:fillRect l="-8614" t="-1195" b="-1633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/>
          <p:cNvSpPr txBox="1"/>
          <p:nvPr/>
        </p:nvSpPr>
        <p:spPr>
          <a:xfrm>
            <a:off x="7388052" y="5326268"/>
            <a:ext cx="437940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dirty="0"/>
              <a:t> = </a:t>
            </a:r>
            <a:r>
              <a:rPr lang="en-GB" sz="6000" b="1" dirty="0"/>
              <a:t>56.4˚ </a:t>
            </a:r>
            <a:r>
              <a:rPr lang="en-GB" sz="3600" dirty="0"/>
              <a:t>to 1 </a:t>
            </a:r>
            <a:r>
              <a:rPr lang="en-GB" sz="3600" dirty="0" err="1"/>
              <a:t>dp</a:t>
            </a:r>
            <a:endParaRPr lang="en-GB"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5762" y="507754"/>
            <a:ext cx="3273836" cy="2548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286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23" grpId="0"/>
      <p:bldP spid="2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752</TotalTime>
  <Words>127</Words>
  <Application>Microsoft Office PowerPoint</Application>
  <PresentationFormat>Widescreen</PresentationFormat>
  <Paragraphs>52</Paragraphs>
  <Slides>10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Cambria Math</vt:lpstr>
      <vt:lpstr>Times New Roman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30</cp:revision>
  <dcterms:created xsi:type="dcterms:W3CDTF">2015-12-26T11:42:36Z</dcterms:created>
  <dcterms:modified xsi:type="dcterms:W3CDTF">2025-09-19T05:02:58Z</dcterms:modified>
</cp:coreProperties>
</file>