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1" r:id="rId4"/>
    <p:sldId id="260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EA43CA-A5BC-4D54-B86A-46C6B6B067F4}" v="466" dt="2022-09-14T07:56:46.5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DEA43CA-A5BC-4D54-B86A-46C6B6B067F4}"/>
    <pc:docChg chg="undo custSel addSld delSld modSld sldOrd">
      <pc:chgData name="Stewart Gale" userId="3647ddd2-6040-41ae-a96d-232c23482af8" providerId="ADAL" clId="{5DEA43CA-A5BC-4D54-B86A-46C6B6B067F4}" dt="2022-09-14T07:56:46.538" v="581" actId="20577"/>
      <pc:docMkLst>
        <pc:docMk/>
      </pc:docMkLst>
      <pc:sldChg chg="addSp delSp modSp mod">
        <pc:chgData name="Stewart Gale" userId="3647ddd2-6040-41ae-a96d-232c23482af8" providerId="ADAL" clId="{5DEA43CA-A5BC-4D54-B86A-46C6B6B067F4}" dt="2022-09-13T04:45:20.218" v="45" actId="14100"/>
        <pc:sldMkLst>
          <pc:docMk/>
          <pc:sldMk cId="3159352449" sldId="257"/>
        </pc:sldMkLst>
        <pc:spChg chg="add del mod">
          <ac:chgData name="Stewart Gale" userId="3647ddd2-6040-41ae-a96d-232c23482af8" providerId="ADAL" clId="{5DEA43CA-A5BC-4D54-B86A-46C6B6B067F4}" dt="2022-09-13T04:42:52.331" v="5"/>
          <ac:spMkLst>
            <pc:docMk/>
            <pc:sldMk cId="3159352449" sldId="257"/>
            <ac:spMk id="3" creationId="{4D582E40-4F62-D270-CFD3-4F59122B6572}"/>
          </ac:spMkLst>
        </pc:spChg>
        <pc:spChg chg="add del mod">
          <ac:chgData name="Stewart Gale" userId="3647ddd2-6040-41ae-a96d-232c23482af8" providerId="ADAL" clId="{5DEA43CA-A5BC-4D54-B86A-46C6B6B067F4}" dt="2022-09-13T04:42:52.331" v="5"/>
          <ac:spMkLst>
            <pc:docMk/>
            <pc:sldMk cId="3159352449" sldId="257"/>
            <ac:spMk id="5" creationId="{47EBF0A9-71A8-83B2-39D6-01826D2DCD40}"/>
          </ac:spMkLst>
        </pc:spChg>
        <pc:spChg chg="add del mod">
          <ac:chgData name="Stewart Gale" userId="3647ddd2-6040-41ae-a96d-232c23482af8" providerId="ADAL" clId="{5DEA43CA-A5BC-4D54-B86A-46C6B6B067F4}" dt="2022-09-13T04:42:58.278" v="7"/>
          <ac:spMkLst>
            <pc:docMk/>
            <pc:sldMk cId="3159352449" sldId="257"/>
            <ac:spMk id="7" creationId="{B88740AD-CC46-37CE-1A3C-7FFD221DD6AB}"/>
          </ac:spMkLst>
        </pc:spChg>
        <pc:spChg chg="add del mod">
          <ac:chgData name="Stewart Gale" userId="3647ddd2-6040-41ae-a96d-232c23482af8" providerId="ADAL" clId="{5DEA43CA-A5BC-4D54-B86A-46C6B6B067F4}" dt="2022-09-13T04:42:58.278" v="7"/>
          <ac:spMkLst>
            <pc:docMk/>
            <pc:sldMk cId="3159352449" sldId="257"/>
            <ac:spMk id="8" creationId="{9DE5625C-34F7-2FB1-C1EB-BABE1A0CE21D}"/>
          </ac:spMkLst>
        </pc:spChg>
        <pc:spChg chg="add mod">
          <ac:chgData name="Stewart Gale" userId="3647ddd2-6040-41ae-a96d-232c23482af8" providerId="ADAL" clId="{5DEA43CA-A5BC-4D54-B86A-46C6B6B067F4}" dt="2022-09-13T04:45:05.660" v="40" actId="14100"/>
          <ac:spMkLst>
            <pc:docMk/>
            <pc:sldMk cId="3159352449" sldId="257"/>
            <ac:spMk id="12" creationId="{B783BF3C-31EE-D7AA-4752-CEE99A2487E1}"/>
          </ac:spMkLst>
        </pc:spChg>
        <pc:spChg chg="add mod">
          <ac:chgData name="Stewart Gale" userId="3647ddd2-6040-41ae-a96d-232c23482af8" providerId="ADAL" clId="{5DEA43CA-A5BC-4D54-B86A-46C6B6B067F4}" dt="2022-09-13T04:45:11.032" v="44" actId="20577"/>
          <ac:spMkLst>
            <pc:docMk/>
            <pc:sldMk cId="3159352449" sldId="257"/>
            <ac:spMk id="14" creationId="{76380C3C-E3E8-B91F-9111-56BA176449E2}"/>
          </ac:spMkLst>
        </pc:spChg>
        <pc:graphicFrameChg chg="add del mod">
          <ac:chgData name="Stewart Gale" userId="3647ddd2-6040-41ae-a96d-232c23482af8" providerId="ADAL" clId="{5DEA43CA-A5BC-4D54-B86A-46C6B6B067F4}" dt="2022-09-13T04:42:52.331" v="5"/>
          <ac:graphicFrameMkLst>
            <pc:docMk/>
            <pc:sldMk cId="3159352449" sldId="257"/>
            <ac:graphicFrameMk id="2" creationId="{2B97658A-1C71-0681-7F92-E9809D628347}"/>
          </ac:graphicFrameMkLst>
        </pc:graphicFrameChg>
        <pc:graphicFrameChg chg="del">
          <ac:chgData name="Stewart Gale" userId="3647ddd2-6040-41ae-a96d-232c23482af8" providerId="ADAL" clId="{5DEA43CA-A5BC-4D54-B86A-46C6B6B067F4}" dt="2022-09-13T04:42:26.979" v="0" actId="478"/>
          <ac:graphicFrameMkLst>
            <pc:docMk/>
            <pc:sldMk cId="3159352449" sldId="257"/>
            <ac:graphicFrameMk id="4" creationId="{00000000-0000-0000-0000-000000000000}"/>
          </ac:graphicFrameMkLst>
        </pc:graphicFrameChg>
        <pc:graphicFrameChg chg="add del mod">
          <ac:chgData name="Stewart Gale" userId="3647ddd2-6040-41ae-a96d-232c23482af8" providerId="ADAL" clId="{5DEA43CA-A5BC-4D54-B86A-46C6B6B067F4}" dt="2022-09-13T04:42:58.278" v="7"/>
          <ac:graphicFrameMkLst>
            <pc:docMk/>
            <pc:sldMk cId="3159352449" sldId="257"/>
            <ac:graphicFrameMk id="6" creationId="{F551B3A9-C3BD-FEBD-7B13-96FD8DFEF85C}"/>
          </ac:graphicFrameMkLst>
        </pc:graphicFrameChg>
        <pc:picChg chg="add mod modCrop">
          <ac:chgData name="Stewart Gale" userId="3647ddd2-6040-41ae-a96d-232c23482af8" providerId="ADAL" clId="{5DEA43CA-A5BC-4D54-B86A-46C6B6B067F4}" dt="2022-09-13T04:44:38.215" v="25" actId="1076"/>
          <ac:picMkLst>
            <pc:docMk/>
            <pc:sldMk cId="3159352449" sldId="257"/>
            <ac:picMk id="9" creationId="{4182C8DF-B937-524E-E82E-E502CCF37269}"/>
          </ac:picMkLst>
        </pc:picChg>
        <pc:picChg chg="add mod modCrop">
          <ac:chgData name="Stewart Gale" userId="3647ddd2-6040-41ae-a96d-232c23482af8" providerId="ADAL" clId="{5DEA43CA-A5BC-4D54-B86A-46C6B6B067F4}" dt="2022-09-13T04:45:20.218" v="45" actId="14100"/>
          <ac:picMkLst>
            <pc:docMk/>
            <pc:sldMk cId="3159352449" sldId="257"/>
            <ac:picMk id="10" creationId="{14198EBC-5379-8D27-7BB7-BE95A616D1D1}"/>
          </ac:picMkLst>
        </pc:picChg>
      </pc:sldChg>
      <pc:sldChg chg="delSp del mod">
        <pc:chgData name="Stewart Gale" userId="3647ddd2-6040-41ae-a96d-232c23482af8" providerId="ADAL" clId="{5DEA43CA-A5BC-4D54-B86A-46C6B6B067F4}" dt="2022-09-13T04:54:39.325" v="380" actId="47"/>
        <pc:sldMkLst>
          <pc:docMk/>
          <pc:sldMk cId="158616089" sldId="258"/>
        </pc:sldMkLst>
        <pc:graphicFrameChg chg="del">
          <ac:chgData name="Stewart Gale" userId="3647ddd2-6040-41ae-a96d-232c23482af8" providerId="ADAL" clId="{5DEA43CA-A5BC-4D54-B86A-46C6B6B067F4}" dt="2022-09-13T04:42:29.933" v="1" actId="478"/>
          <ac:graphicFrameMkLst>
            <pc:docMk/>
            <pc:sldMk cId="158616089" sldId="258"/>
            <ac:graphicFrameMk id="4" creationId="{00000000-0000-0000-0000-000000000000}"/>
          </ac:graphicFrameMkLst>
        </pc:graphicFrameChg>
      </pc:sldChg>
      <pc:sldChg chg="addSp delSp modSp new mod modAnim">
        <pc:chgData name="Stewart Gale" userId="3647ddd2-6040-41ae-a96d-232c23482af8" providerId="ADAL" clId="{5DEA43CA-A5BC-4D54-B86A-46C6B6B067F4}" dt="2022-09-14T07:56:46.538" v="581" actId="20577"/>
        <pc:sldMkLst>
          <pc:docMk/>
          <pc:sldMk cId="1200161131" sldId="260"/>
        </pc:sldMkLst>
        <pc:spChg chg="del">
          <ac:chgData name="Stewart Gale" userId="3647ddd2-6040-41ae-a96d-232c23482af8" providerId="ADAL" clId="{5DEA43CA-A5BC-4D54-B86A-46C6B6B067F4}" dt="2022-09-13T04:45:33.305" v="47" actId="478"/>
          <ac:spMkLst>
            <pc:docMk/>
            <pc:sldMk cId="1200161131" sldId="260"/>
            <ac:spMk id="2" creationId="{38047EC9-1863-7F9B-A1AE-90257339182E}"/>
          </ac:spMkLst>
        </pc:spChg>
        <pc:spChg chg="del">
          <ac:chgData name="Stewart Gale" userId="3647ddd2-6040-41ae-a96d-232c23482af8" providerId="ADAL" clId="{5DEA43CA-A5BC-4D54-B86A-46C6B6B067F4}" dt="2022-09-13T04:45:33.305" v="47" actId="478"/>
          <ac:spMkLst>
            <pc:docMk/>
            <pc:sldMk cId="1200161131" sldId="260"/>
            <ac:spMk id="3" creationId="{CE38A9E8-CD1D-C79E-C341-139FBDAF0588}"/>
          </ac:spMkLst>
        </pc:spChg>
        <pc:spChg chg="add mod">
          <ac:chgData name="Stewart Gale" userId="3647ddd2-6040-41ae-a96d-232c23482af8" providerId="ADAL" clId="{5DEA43CA-A5BC-4D54-B86A-46C6B6B067F4}" dt="2022-09-13T04:51:55.190" v="263" actId="113"/>
          <ac:spMkLst>
            <pc:docMk/>
            <pc:sldMk cId="1200161131" sldId="260"/>
            <ac:spMk id="8" creationId="{37A740BE-7076-B800-BB99-772FD2AEBCC4}"/>
          </ac:spMkLst>
        </pc:spChg>
        <pc:spChg chg="add mod">
          <ac:chgData name="Stewart Gale" userId="3647ddd2-6040-41ae-a96d-232c23482af8" providerId="ADAL" clId="{5DEA43CA-A5BC-4D54-B86A-46C6B6B067F4}" dt="2022-09-13T04:52:15.021" v="279" actId="113"/>
          <ac:spMkLst>
            <pc:docMk/>
            <pc:sldMk cId="1200161131" sldId="260"/>
            <ac:spMk id="9" creationId="{69539833-8FD8-A9D9-731A-613557771939}"/>
          </ac:spMkLst>
        </pc:spChg>
        <pc:spChg chg="add mod">
          <ac:chgData name="Stewart Gale" userId="3647ddd2-6040-41ae-a96d-232c23482af8" providerId="ADAL" clId="{5DEA43CA-A5BC-4D54-B86A-46C6B6B067F4}" dt="2022-09-13T04:58:27.090" v="578" actId="113"/>
          <ac:spMkLst>
            <pc:docMk/>
            <pc:sldMk cId="1200161131" sldId="260"/>
            <ac:spMk id="10" creationId="{98C63211-617A-D7C1-9E2C-A8BE5DA4D934}"/>
          </ac:spMkLst>
        </pc:spChg>
        <pc:spChg chg="add mod">
          <ac:chgData name="Stewart Gale" userId="3647ddd2-6040-41ae-a96d-232c23482af8" providerId="ADAL" clId="{5DEA43CA-A5BC-4D54-B86A-46C6B6B067F4}" dt="2022-09-13T04:52:26.521" v="293" actId="20577"/>
          <ac:spMkLst>
            <pc:docMk/>
            <pc:sldMk cId="1200161131" sldId="260"/>
            <ac:spMk id="11" creationId="{88C1B93E-2C74-AD63-8B8A-8AED91F51A6F}"/>
          </ac:spMkLst>
        </pc:spChg>
        <pc:spChg chg="add mod">
          <ac:chgData name="Stewart Gale" userId="3647ddd2-6040-41ae-a96d-232c23482af8" providerId="ADAL" clId="{5DEA43CA-A5BC-4D54-B86A-46C6B6B067F4}" dt="2022-09-13T04:53:00.533" v="307" actId="20577"/>
          <ac:spMkLst>
            <pc:docMk/>
            <pc:sldMk cId="1200161131" sldId="260"/>
            <ac:spMk id="12" creationId="{99250355-A1D2-EA1B-66E7-D9835DC2FDED}"/>
          </ac:spMkLst>
        </pc:spChg>
        <pc:spChg chg="add mod">
          <ac:chgData name="Stewart Gale" userId="3647ddd2-6040-41ae-a96d-232c23482af8" providerId="ADAL" clId="{5DEA43CA-A5BC-4D54-B86A-46C6B6B067F4}" dt="2022-09-13T04:53:17.160" v="315" actId="6549"/>
          <ac:spMkLst>
            <pc:docMk/>
            <pc:sldMk cId="1200161131" sldId="260"/>
            <ac:spMk id="13" creationId="{308C9C31-CBEE-0A53-DD7C-1377509E4926}"/>
          </ac:spMkLst>
        </pc:spChg>
        <pc:spChg chg="add mod">
          <ac:chgData name="Stewart Gale" userId="3647ddd2-6040-41ae-a96d-232c23482af8" providerId="ADAL" clId="{5DEA43CA-A5BC-4D54-B86A-46C6B6B067F4}" dt="2022-09-13T04:58:27.090" v="578" actId="113"/>
          <ac:spMkLst>
            <pc:docMk/>
            <pc:sldMk cId="1200161131" sldId="260"/>
            <ac:spMk id="14" creationId="{1D8A40CC-A674-3387-C738-6B5684AAD24E}"/>
          </ac:spMkLst>
        </pc:spChg>
        <pc:spChg chg="add mod">
          <ac:chgData name="Stewart Gale" userId="3647ddd2-6040-41ae-a96d-232c23482af8" providerId="ADAL" clId="{5DEA43CA-A5BC-4D54-B86A-46C6B6B067F4}" dt="2022-09-13T04:53:24.660" v="322" actId="20577"/>
          <ac:spMkLst>
            <pc:docMk/>
            <pc:sldMk cId="1200161131" sldId="260"/>
            <ac:spMk id="15" creationId="{861A37D8-FC19-EC35-8257-800E57081864}"/>
          </ac:spMkLst>
        </pc:spChg>
        <pc:spChg chg="add mod">
          <ac:chgData name="Stewart Gale" userId="3647ddd2-6040-41ae-a96d-232c23482af8" providerId="ADAL" clId="{5DEA43CA-A5BC-4D54-B86A-46C6B6B067F4}" dt="2022-09-13T04:53:44.145" v="333" actId="113"/>
          <ac:spMkLst>
            <pc:docMk/>
            <pc:sldMk cId="1200161131" sldId="260"/>
            <ac:spMk id="18" creationId="{75326715-4447-76AE-6E39-7DF974EC7DBF}"/>
          </ac:spMkLst>
        </pc:spChg>
        <pc:spChg chg="add mod">
          <ac:chgData name="Stewart Gale" userId="3647ddd2-6040-41ae-a96d-232c23482af8" providerId="ADAL" clId="{5DEA43CA-A5BC-4D54-B86A-46C6B6B067F4}" dt="2022-09-13T04:53:50.732" v="341" actId="20577"/>
          <ac:spMkLst>
            <pc:docMk/>
            <pc:sldMk cId="1200161131" sldId="260"/>
            <ac:spMk id="19" creationId="{C74388E6-8ADC-A5A9-2AEA-E9DD0F814B0F}"/>
          </ac:spMkLst>
        </pc:spChg>
        <pc:spChg chg="add mod">
          <ac:chgData name="Stewart Gale" userId="3647ddd2-6040-41ae-a96d-232c23482af8" providerId="ADAL" clId="{5DEA43CA-A5BC-4D54-B86A-46C6B6B067F4}" dt="2022-09-13T04:58:27.090" v="578" actId="113"/>
          <ac:spMkLst>
            <pc:docMk/>
            <pc:sldMk cId="1200161131" sldId="260"/>
            <ac:spMk id="20" creationId="{AD6B44AD-E01E-40EF-1F26-A9DDC16BBE61}"/>
          </ac:spMkLst>
        </pc:spChg>
        <pc:spChg chg="add mod">
          <ac:chgData name="Stewart Gale" userId="3647ddd2-6040-41ae-a96d-232c23482af8" providerId="ADAL" clId="{5DEA43CA-A5BC-4D54-B86A-46C6B6B067F4}" dt="2022-09-13T04:53:58.394" v="355" actId="20577"/>
          <ac:spMkLst>
            <pc:docMk/>
            <pc:sldMk cId="1200161131" sldId="260"/>
            <ac:spMk id="21" creationId="{532417AF-651B-85AD-116F-946E946A848C}"/>
          </ac:spMkLst>
        </pc:spChg>
        <pc:spChg chg="add mod">
          <ac:chgData name="Stewart Gale" userId="3647ddd2-6040-41ae-a96d-232c23482af8" providerId="ADAL" clId="{5DEA43CA-A5BC-4D54-B86A-46C6B6B067F4}" dt="2022-09-13T04:54:04.101" v="358" actId="20577"/>
          <ac:spMkLst>
            <pc:docMk/>
            <pc:sldMk cId="1200161131" sldId="260"/>
            <ac:spMk id="22" creationId="{90E1E325-1954-A506-D080-2F9026B2B3A6}"/>
          </ac:spMkLst>
        </pc:spChg>
        <pc:spChg chg="add mod">
          <ac:chgData name="Stewart Gale" userId="3647ddd2-6040-41ae-a96d-232c23482af8" providerId="ADAL" clId="{5DEA43CA-A5BC-4D54-B86A-46C6B6B067F4}" dt="2022-09-13T04:54:07.622" v="361" actId="20577"/>
          <ac:spMkLst>
            <pc:docMk/>
            <pc:sldMk cId="1200161131" sldId="260"/>
            <ac:spMk id="23" creationId="{995DC018-D961-F653-BC63-65696A3DF33D}"/>
          </ac:spMkLst>
        </pc:spChg>
        <pc:spChg chg="add mod">
          <ac:chgData name="Stewart Gale" userId="3647ddd2-6040-41ae-a96d-232c23482af8" providerId="ADAL" clId="{5DEA43CA-A5BC-4D54-B86A-46C6B6B067F4}" dt="2022-09-13T04:58:27.090" v="578" actId="113"/>
          <ac:spMkLst>
            <pc:docMk/>
            <pc:sldMk cId="1200161131" sldId="260"/>
            <ac:spMk id="24" creationId="{BEA4B195-C7CD-FA5D-7B1E-881C9345184B}"/>
          </ac:spMkLst>
        </pc:spChg>
        <pc:spChg chg="add mod">
          <ac:chgData name="Stewart Gale" userId="3647ddd2-6040-41ae-a96d-232c23482af8" providerId="ADAL" clId="{5DEA43CA-A5BC-4D54-B86A-46C6B6B067F4}" dt="2022-09-13T04:52:48.204" v="301" actId="1076"/>
          <ac:spMkLst>
            <pc:docMk/>
            <pc:sldMk cId="1200161131" sldId="260"/>
            <ac:spMk id="25" creationId="{8112A829-B84F-6353-D3E6-35E27B4416E5}"/>
          </ac:spMkLst>
        </pc:spChg>
        <pc:spChg chg="add mod">
          <ac:chgData name="Stewart Gale" userId="3647ddd2-6040-41ae-a96d-232c23482af8" providerId="ADAL" clId="{5DEA43CA-A5BC-4D54-B86A-46C6B6B067F4}" dt="2022-09-13T04:54:18.242" v="366" actId="20577"/>
          <ac:spMkLst>
            <pc:docMk/>
            <pc:sldMk cId="1200161131" sldId="260"/>
            <ac:spMk id="26" creationId="{C77F7ADF-1FED-4468-AFCC-06743AECE8C8}"/>
          </ac:spMkLst>
        </pc:spChg>
        <pc:spChg chg="add mod">
          <ac:chgData name="Stewart Gale" userId="3647ddd2-6040-41ae-a96d-232c23482af8" providerId="ADAL" clId="{5DEA43CA-A5BC-4D54-B86A-46C6B6B067F4}" dt="2022-09-13T04:54:22.972" v="371" actId="20577"/>
          <ac:spMkLst>
            <pc:docMk/>
            <pc:sldMk cId="1200161131" sldId="260"/>
            <ac:spMk id="27" creationId="{DC17CF86-A21F-2B8B-04F0-1B355E7CC1FD}"/>
          </ac:spMkLst>
        </pc:spChg>
        <pc:spChg chg="add mod">
          <ac:chgData name="Stewart Gale" userId="3647ddd2-6040-41ae-a96d-232c23482af8" providerId="ADAL" clId="{5DEA43CA-A5BC-4D54-B86A-46C6B6B067F4}" dt="2022-09-13T04:58:27.090" v="578" actId="113"/>
          <ac:spMkLst>
            <pc:docMk/>
            <pc:sldMk cId="1200161131" sldId="260"/>
            <ac:spMk id="28" creationId="{5FE6D205-E1E1-DE39-267D-EA4D989B6587}"/>
          </ac:spMkLst>
        </pc:spChg>
        <pc:spChg chg="add mod">
          <ac:chgData name="Stewart Gale" userId="3647ddd2-6040-41ae-a96d-232c23482af8" providerId="ADAL" clId="{5DEA43CA-A5BC-4D54-B86A-46C6B6B067F4}" dt="2022-09-14T07:56:46.538" v="581" actId="20577"/>
          <ac:spMkLst>
            <pc:docMk/>
            <pc:sldMk cId="1200161131" sldId="260"/>
            <ac:spMk id="29" creationId="{6D05F924-A458-A5B6-E0AA-BF1DD56F1E3C}"/>
          </ac:spMkLst>
        </pc:spChg>
        <pc:picChg chg="add mod modCrop">
          <ac:chgData name="Stewart Gale" userId="3647ddd2-6040-41ae-a96d-232c23482af8" providerId="ADAL" clId="{5DEA43CA-A5BC-4D54-B86A-46C6B6B067F4}" dt="2022-09-13T04:46:50.993" v="63" actId="732"/>
          <ac:picMkLst>
            <pc:docMk/>
            <pc:sldMk cId="1200161131" sldId="260"/>
            <ac:picMk id="5" creationId="{896D4657-8B61-A8E4-F43A-D64474A53E81}"/>
          </ac:picMkLst>
        </pc:picChg>
        <pc:picChg chg="add del">
          <ac:chgData name="Stewart Gale" userId="3647ddd2-6040-41ae-a96d-232c23482af8" providerId="ADAL" clId="{5DEA43CA-A5BC-4D54-B86A-46C6B6B067F4}" dt="2022-09-13T04:46:25.958" v="58" actId="22"/>
          <ac:picMkLst>
            <pc:docMk/>
            <pc:sldMk cId="1200161131" sldId="260"/>
            <ac:picMk id="7" creationId="{92B32F5A-53B6-7984-525B-C728F0E68428}"/>
          </ac:picMkLst>
        </pc:picChg>
        <pc:picChg chg="add del">
          <ac:chgData name="Stewart Gale" userId="3647ddd2-6040-41ae-a96d-232c23482af8" providerId="ADAL" clId="{5DEA43CA-A5BC-4D54-B86A-46C6B6B067F4}" dt="2022-09-13T04:52:38.603" v="297" actId="22"/>
          <ac:picMkLst>
            <pc:docMk/>
            <pc:sldMk cId="1200161131" sldId="260"/>
            <ac:picMk id="17" creationId="{72F5FFAD-6FF7-ECDD-60B5-102AF14A2EE3}"/>
          </ac:picMkLst>
        </pc:picChg>
      </pc:sldChg>
      <pc:sldChg chg="addSp delSp modSp add mod ord delAnim modAnim">
        <pc:chgData name="Stewart Gale" userId="3647ddd2-6040-41ae-a96d-232c23482af8" providerId="ADAL" clId="{5DEA43CA-A5BC-4D54-B86A-46C6B6B067F4}" dt="2022-09-13T04:58:35.401" v="580" actId="113"/>
        <pc:sldMkLst>
          <pc:docMk/>
          <pc:sldMk cId="3890335442" sldId="261"/>
        </pc:sldMkLst>
        <pc:spChg chg="add mod">
          <ac:chgData name="Stewart Gale" userId="3647ddd2-6040-41ae-a96d-232c23482af8" providerId="ADAL" clId="{5DEA43CA-A5BC-4D54-B86A-46C6B6B067F4}" dt="2022-09-13T04:48:58.338" v="120" actId="1036"/>
          <ac:spMkLst>
            <pc:docMk/>
            <pc:sldMk cId="3890335442" sldId="261"/>
            <ac:spMk id="2" creationId="{14FEEE07-C5F6-FFA0-D82C-45E73BA90FBE}"/>
          </ac:spMkLst>
        </pc:spChg>
        <pc:spChg chg="add del mod">
          <ac:chgData name="Stewart Gale" userId="3647ddd2-6040-41ae-a96d-232c23482af8" providerId="ADAL" clId="{5DEA43CA-A5BC-4D54-B86A-46C6B6B067F4}" dt="2022-09-13T04:48:05.794" v="83" actId="478"/>
          <ac:spMkLst>
            <pc:docMk/>
            <pc:sldMk cId="3890335442" sldId="261"/>
            <ac:spMk id="3" creationId="{3323F54E-6D52-2C9F-832A-56227C636AEF}"/>
          </ac:spMkLst>
        </pc:spChg>
        <pc:spChg chg="add del mod">
          <ac:chgData name="Stewart Gale" userId="3647ddd2-6040-41ae-a96d-232c23482af8" providerId="ADAL" clId="{5DEA43CA-A5BC-4D54-B86A-46C6B6B067F4}" dt="2022-09-13T04:48:05.794" v="83" actId="478"/>
          <ac:spMkLst>
            <pc:docMk/>
            <pc:sldMk cId="3890335442" sldId="261"/>
            <ac:spMk id="4" creationId="{8DEB9A01-20A0-DB48-03DF-7BC86C36545E}"/>
          </ac:spMkLst>
        </pc:spChg>
        <pc:spChg chg="add del mod">
          <ac:chgData name="Stewart Gale" userId="3647ddd2-6040-41ae-a96d-232c23482af8" providerId="ADAL" clId="{5DEA43CA-A5BC-4D54-B86A-46C6B6B067F4}" dt="2022-09-13T04:48:07.564" v="84" actId="478"/>
          <ac:spMkLst>
            <pc:docMk/>
            <pc:sldMk cId="3890335442" sldId="261"/>
            <ac:spMk id="6" creationId="{97369BD2-B1AE-30DE-0BFB-FF28ACAC9A43}"/>
          </ac:spMkLst>
        </pc:spChg>
        <pc:spChg chg="add del mod">
          <ac:chgData name="Stewart Gale" userId="3647ddd2-6040-41ae-a96d-232c23482af8" providerId="ADAL" clId="{5DEA43CA-A5BC-4D54-B86A-46C6B6B067F4}" dt="2022-09-13T04:48:05.794" v="83" actId="478"/>
          <ac:spMkLst>
            <pc:docMk/>
            <pc:sldMk cId="3890335442" sldId="261"/>
            <ac:spMk id="7" creationId="{9BCED06F-0BB2-EC9F-92CA-5ACF2C51B6C0}"/>
          </ac:spMkLst>
        </pc:spChg>
        <pc:spChg chg="add del mod">
          <ac:chgData name="Stewart Gale" userId="3647ddd2-6040-41ae-a96d-232c23482af8" providerId="ADAL" clId="{5DEA43CA-A5BC-4D54-B86A-46C6B6B067F4}" dt="2022-09-13T04:48:05.794" v="83" actId="478"/>
          <ac:spMkLst>
            <pc:docMk/>
            <pc:sldMk cId="3890335442" sldId="261"/>
            <ac:spMk id="8" creationId="{C7D5E134-0E1F-B133-5B78-86AB27E3F933}"/>
          </ac:spMkLst>
        </pc:spChg>
        <pc:spChg chg="add del mod">
          <ac:chgData name="Stewart Gale" userId="3647ddd2-6040-41ae-a96d-232c23482af8" providerId="ADAL" clId="{5DEA43CA-A5BC-4D54-B86A-46C6B6B067F4}" dt="2022-09-13T04:48:07.564" v="84" actId="478"/>
          <ac:spMkLst>
            <pc:docMk/>
            <pc:sldMk cId="3890335442" sldId="261"/>
            <ac:spMk id="9" creationId="{D3D5EA97-7D61-6849-D3D8-14944C01112B}"/>
          </ac:spMkLst>
        </pc:spChg>
        <pc:spChg chg="add del mod">
          <ac:chgData name="Stewart Gale" userId="3647ddd2-6040-41ae-a96d-232c23482af8" providerId="ADAL" clId="{5DEA43CA-A5BC-4D54-B86A-46C6B6B067F4}" dt="2022-09-13T04:48:05.794" v="83" actId="478"/>
          <ac:spMkLst>
            <pc:docMk/>
            <pc:sldMk cId="3890335442" sldId="261"/>
            <ac:spMk id="10" creationId="{82A72D3C-E87A-31EE-8E5F-B0B9F305EDDE}"/>
          </ac:spMkLst>
        </pc:spChg>
        <pc:spChg chg="add del mod">
          <ac:chgData name="Stewart Gale" userId="3647ddd2-6040-41ae-a96d-232c23482af8" providerId="ADAL" clId="{5DEA43CA-A5BC-4D54-B86A-46C6B6B067F4}" dt="2022-09-13T04:48:05.794" v="83" actId="478"/>
          <ac:spMkLst>
            <pc:docMk/>
            <pc:sldMk cId="3890335442" sldId="261"/>
            <ac:spMk id="11" creationId="{91D31DDA-5587-FC19-79C4-4F25D64AD2E1}"/>
          </ac:spMkLst>
        </pc:spChg>
        <pc:spChg chg="add del mod">
          <ac:chgData name="Stewart Gale" userId="3647ddd2-6040-41ae-a96d-232c23482af8" providerId="ADAL" clId="{5DEA43CA-A5BC-4D54-B86A-46C6B6B067F4}" dt="2022-09-13T04:48:07.564" v="84" actId="478"/>
          <ac:spMkLst>
            <pc:docMk/>
            <pc:sldMk cId="3890335442" sldId="261"/>
            <ac:spMk id="12" creationId="{860CAE42-9763-9A24-8931-A751F3041108}"/>
          </ac:spMkLst>
        </pc:spChg>
        <pc:spChg chg="add del mod">
          <ac:chgData name="Stewart Gale" userId="3647ddd2-6040-41ae-a96d-232c23482af8" providerId="ADAL" clId="{5DEA43CA-A5BC-4D54-B86A-46C6B6B067F4}" dt="2022-09-13T04:48:05.794" v="83" actId="478"/>
          <ac:spMkLst>
            <pc:docMk/>
            <pc:sldMk cId="3890335442" sldId="261"/>
            <ac:spMk id="13" creationId="{46731F72-F5E6-FC4D-F69E-98F9499F43CA}"/>
          </ac:spMkLst>
        </pc:spChg>
        <pc:spChg chg="add del mod">
          <ac:chgData name="Stewart Gale" userId="3647ddd2-6040-41ae-a96d-232c23482af8" providerId="ADAL" clId="{5DEA43CA-A5BC-4D54-B86A-46C6B6B067F4}" dt="2022-09-13T04:48:05.794" v="83" actId="478"/>
          <ac:spMkLst>
            <pc:docMk/>
            <pc:sldMk cId="3890335442" sldId="261"/>
            <ac:spMk id="14" creationId="{C9960BAE-C272-B75B-4E49-191F7B8BA472}"/>
          </ac:spMkLst>
        </pc:spChg>
        <pc:spChg chg="add del mod">
          <ac:chgData name="Stewart Gale" userId="3647ddd2-6040-41ae-a96d-232c23482af8" providerId="ADAL" clId="{5DEA43CA-A5BC-4D54-B86A-46C6B6B067F4}" dt="2022-09-13T04:48:07.564" v="84" actId="478"/>
          <ac:spMkLst>
            <pc:docMk/>
            <pc:sldMk cId="3890335442" sldId="261"/>
            <ac:spMk id="15" creationId="{5F60B063-8166-BAF0-8638-AAE614C45658}"/>
          </ac:spMkLst>
        </pc:spChg>
        <pc:spChg chg="add del mod">
          <ac:chgData name="Stewart Gale" userId="3647ddd2-6040-41ae-a96d-232c23482af8" providerId="ADAL" clId="{5DEA43CA-A5BC-4D54-B86A-46C6B6B067F4}" dt="2022-09-13T04:48:05.794" v="83" actId="478"/>
          <ac:spMkLst>
            <pc:docMk/>
            <pc:sldMk cId="3890335442" sldId="261"/>
            <ac:spMk id="16" creationId="{19819D84-6E3C-457F-8746-FD20DF9F3265}"/>
          </ac:spMkLst>
        </pc:spChg>
        <pc:spChg chg="add del mod">
          <ac:chgData name="Stewart Gale" userId="3647ddd2-6040-41ae-a96d-232c23482af8" providerId="ADAL" clId="{5DEA43CA-A5BC-4D54-B86A-46C6B6B067F4}" dt="2022-09-13T04:48:05.794" v="83" actId="478"/>
          <ac:spMkLst>
            <pc:docMk/>
            <pc:sldMk cId="3890335442" sldId="261"/>
            <ac:spMk id="17" creationId="{856687C2-9DAF-7277-B511-F8148C66309C}"/>
          </ac:spMkLst>
        </pc:spChg>
        <pc:spChg chg="add del mod">
          <ac:chgData name="Stewart Gale" userId="3647ddd2-6040-41ae-a96d-232c23482af8" providerId="ADAL" clId="{5DEA43CA-A5BC-4D54-B86A-46C6B6B067F4}" dt="2022-09-13T04:48:07.564" v="84" actId="478"/>
          <ac:spMkLst>
            <pc:docMk/>
            <pc:sldMk cId="3890335442" sldId="261"/>
            <ac:spMk id="18" creationId="{A10D7E32-1029-1C30-F095-9CA919B6F1D0}"/>
          </ac:spMkLst>
        </pc:spChg>
        <pc:spChg chg="add del mod">
          <ac:chgData name="Stewart Gale" userId="3647ddd2-6040-41ae-a96d-232c23482af8" providerId="ADAL" clId="{5DEA43CA-A5BC-4D54-B86A-46C6B6B067F4}" dt="2022-09-13T04:48:05.794" v="83" actId="478"/>
          <ac:spMkLst>
            <pc:docMk/>
            <pc:sldMk cId="3890335442" sldId="261"/>
            <ac:spMk id="19" creationId="{4703F7C7-1BE5-E7E9-FFC1-9570D0D73302}"/>
          </ac:spMkLst>
        </pc:spChg>
        <pc:spChg chg="add del mod">
          <ac:chgData name="Stewart Gale" userId="3647ddd2-6040-41ae-a96d-232c23482af8" providerId="ADAL" clId="{5DEA43CA-A5BC-4D54-B86A-46C6B6B067F4}" dt="2022-09-13T04:48:05.794" v="83" actId="478"/>
          <ac:spMkLst>
            <pc:docMk/>
            <pc:sldMk cId="3890335442" sldId="261"/>
            <ac:spMk id="20" creationId="{5D9C5C73-0AB9-6DCD-F0E4-97CE40CF67AE}"/>
          </ac:spMkLst>
        </pc:spChg>
        <pc:spChg chg="add del mod">
          <ac:chgData name="Stewart Gale" userId="3647ddd2-6040-41ae-a96d-232c23482af8" providerId="ADAL" clId="{5DEA43CA-A5BC-4D54-B86A-46C6B6B067F4}" dt="2022-09-13T04:48:07.564" v="84" actId="478"/>
          <ac:spMkLst>
            <pc:docMk/>
            <pc:sldMk cId="3890335442" sldId="261"/>
            <ac:spMk id="21" creationId="{27F70FD9-F126-62AC-B4ED-27139418891D}"/>
          </ac:spMkLst>
        </pc:spChg>
        <pc:spChg chg="add del mod">
          <ac:chgData name="Stewart Gale" userId="3647ddd2-6040-41ae-a96d-232c23482af8" providerId="ADAL" clId="{5DEA43CA-A5BC-4D54-B86A-46C6B6B067F4}" dt="2022-09-13T04:48:05.794" v="83" actId="478"/>
          <ac:spMkLst>
            <pc:docMk/>
            <pc:sldMk cId="3890335442" sldId="261"/>
            <ac:spMk id="22" creationId="{C37ADC26-13EF-837E-4A67-1A21BC37FC4B}"/>
          </ac:spMkLst>
        </pc:spChg>
        <pc:spChg chg="add del mod">
          <ac:chgData name="Stewart Gale" userId="3647ddd2-6040-41ae-a96d-232c23482af8" providerId="ADAL" clId="{5DEA43CA-A5BC-4D54-B86A-46C6B6B067F4}" dt="2022-09-13T04:48:05.794" v="83" actId="478"/>
          <ac:spMkLst>
            <pc:docMk/>
            <pc:sldMk cId="3890335442" sldId="261"/>
            <ac:spMk id="23" creationId="{02BF4C18-0D23-3273-A2CC-386B3D35D2B1}"/>
          </ac:spMkLst>
        </pc:spChg>
        <pc:spChg chg="add del mod">
          <ac:chgData name="Stewart Gale" userId="3647ddd2-6040-41ae-a96d-232c23482af8" providerId="ADAL" clId="{5DEA43CA-A5BC-4D54-B86A-46C6B6B067F4}" dt="2022-09-13T04:48:07.564" v="84" actId="478"/>
          <ac:spMkLst>
            <pc:docMk/>
            <pc:sldMk cId="3890335442" sldId="261"/>
            <ac:spMk id="24" creationId="{9462979E-008D-E53E-E336-44C810D0301F}"/>
          </ac:spMkLst>
        </pc:spChg>
        <pc:spChg chg="add del mod">
          <ac:chgData name="Stewart Gale" userId="3647ddd2-6040-41ae-a96d-232c23482af8" providerId="ADAL" clId="{5DEA43CA-A5BC-4D54-B86A-46C6B6B067F4}" dt="2022-09-13T04:48:05.794" v="83" actId="478"/>
          <ac:spMkLst>
            <pc:docMk/>
            <pc:sldMk cId="3890335442" sldId="261"/>
            <ac:spMk id="25" creationId="{828A7B8A-EB4E-B287-48C0-80C0E325CF5A}"/>
          </ac:spMkLst>
        </pc:spChg>
        <pc:spChg chg="add del mod">
          <ac:chgData name="Stewart Gale" userId="3647ddd2-6040-41ae-a96d-232c23482af8" providerId="ADAL" clId="{5DEA43CA-A5BC-4D54-B86A-46C6B6B067F4}" dt="2022-09-13T04:48:05.794" v="83" actId="478"/>
          <ac:spMkLst>
            <pc:docMk/>
            <pc:sldMk cId="3890335442" sldId="261"/>
            <ac:spMk id="26" creationId="{C23E88DC-F8DA-999D-CBB8-3DF3C0F0FBA5}"/>
          </ac:spMkLst>
        </pc:spChg>
        <pc:spChg chg="add del mod">
          <ac:chgData name="Stewart Gale" userId="3647ddd2-6040-41ae-a96d-232c23482af8" providerId="ADAL" clId="{5DEA43CA-A5BC-4D54-B86A-46C6B6B067F4}" dt="2022-09-13T04:48:07.564" v="84" actId="478"/>
          <ac:spMkLst>
            <pc:docMk/>
            <pc:sldMk cId="3890335442" sldId="261"/>
            <ac:spMk id="27" creationId="{630B9C54-24D3-5894-38A9-0FC9DD7230BB}"/>
          </ac:spMkLst>
        </pc:spChg>
        <pc:spChg chg="add del mod">
          <ac:chgData name="Stewart Gale" userId="3647ddd2-6040-41ae-a96d-232c23482af8" providerId="ADAL" clId="{5DEA43CA-A5BC-4D54-B86A-46C6B6B067F4}" dt="2022-09-13T04:48:05.794" v="83" actId="478"/>
          <ac:spMkLst>
            <pc:docMk/>
            <pc:sldMk cId="3890335442" sldId="261"/>
            <ac:spMk id="28" creationId="{B84FD0BD-37BD-91E1-41EC-11BC5BFA1BA4}"/>
          </ac:spMkLst>
        </pc:spChg>
        <pc:spChg chg="add del mod">
          <ac:chgData name="Stewart Gale" userId="3647ddd2-6040-41ae-a96d-232c23482af8" providerId="ADAL" clId="{5DEA43CA-A5BC-4D54-B86A-46C6B6B067F4}" dt="2022-09-13T04:48:05.794" v="83" actId="478"/>
          <ac:spMkLst>
            <pc:docMk/>
            <pc:sldMk cId="3890335442" sldId="261"/>
            <ac:spMk id="29" creationId="{E434D860-970E-22F1-FACC-D8A16A34BB30}"/>
          </ac:spMkLst>
        </pc:spChg>
        <pc:spChg chg="add mod">
          <ac:chgData name="Stewart Gale" userId="3647ddd2-6040-41ae-a96d-232c23482af8" providerId="ADAL" clId="{5DEA43CA-A5BC-4D54-B86A-46C6B6B067F4}" dt="2022-09-13T04:58:35.401" v="580" actId="113"/>
          <ac:spMkLst>
            <pc:docMk/>
            <pc:sldMk cId="3890335442" sldId="261"/>
            <ac:spMk id="30" creationId="{779971F8-CB67-F7E1-FE1B-11293227718B}"/>
          </ac:spMkLst>
        </pc:spChg>
        <pc:spChg chg="add mod">
          <ac:chgData name="Stewart Gale" userId="3647ddd2-6040-41ae-a96d-232c23482af8" providerId="ADAL" clId="{5DEA43CA-A5BC-4D54-B86A-46C6B6B067F4}" dt="2022-09-13T04:58:31.514" v="579" actId="113"/>
          <ac:spMkLst>
            <pc:docMk/>
            <pc:sldMk cId="3890335442" sldId="261"/>
            <ac:spMk id="31" creationId="{D5704A41-A17B-7A22-04FC-50330A3C0521}"/>
          </ac:spMkLst>
        </pc:spChg>
        <pc:spChg chg="add mod">
          <ac:chgData name="Stewart Gale" userId="3647ddd2-6040-41ae-a96d-232c23482af8" providerId="ADAL" clId="{5DEA43CA-A5BC-4D54-B86A-46C6B6B067F4}" dt="2022-09-13T04:48:58.338" v="120" actId="1036"/>
          <ac:spMkLst>
            <pc:docMk/>
            <pc:sldMk cId="3890335442" sldId="261"/>
            <ac:spMk id="32" creationId="{6257B3C2-0C0C-B175-A576-C0BD49AB7676}"/>
          </ac:spMkLst>
        </pc:spChg>
        <pc:spChg chg="add mod">
          <ac:chgData name="Stewart Gale" userId="3647ddd2-6040-41ae-a96d-232c23482af8" providerId="ADAL" clId="{5DEA43CA-A5BC-4D54-B86A-46C6B6B067F4}" dt="2022-09-13T04:49:35.009" v="138" actId="20577"/>
          <ac:spMkLst>
            <pc:docMk/>
            <pc:sldMk cId="3890335442" sldId="261"/>
            <ac:spMk id="33" creationId="{BEB37C03-AB0A-9BF7-AFC0-CFA883D5EC0F}"/>
          </ac:spMkLst>
        </pc:spChg>
        <pc:spChg chg="add mod">
          <ac:chgData name="Stewart Gale" userId="3647ddd2-6040-41ae-a96d-232c23482af8" providerId="ADAL" clId="{5DEA43CA-A5BC-4D54-B86A-46C6B6B067F4}" dt="2022-09-13T04:58:35.401" v="580" actId="113"/>
          <ac:spMkLst>
            <pc:docMk/>
            <pc:sldMk cId="3890335442" sldId="261"/>
            <ac:spMk id="34" creationId="{DD5B3FE2-911F-6027-F241-BFF0A0DC3744}"/>
          </ac:spMkLst>
        </pc:spChg>
        <pc:spChg chg="add mod">
          <ac:chgData name="Stewart Gale" userId="3647ddd2-6040-41ae-a96d-232c23482af8" providerId="ADAL" clId="{5DEA43CA-A5BC-4D54-B86A-46C6B6B067F4}" dt="2022-09-13T04:58:31.514" v="579" actId="113"/>
          <ac:spMkLst>
            <pc:docMk/>
            <pc:sldMk cId="3890335442" sldId="261"/>
            <ac:spMk id="35" creationId="{473765E8-B394-3EE6-796F-261AEB3E610C}"/>
          </ac:spMkLst>
        </pc:spChg>
        <pc:spChg chg="add mod">
          <ac:chgData name="Stewart Gale" userId="3647ddd2-6040-41ae-a96d-232c23482af8" providerId="ADAL" clId="{5DEA43CA-A5BC-4D54-B86A-46C6B6B067F4}" dt="2022-09-13T04:50:43.420" v="219" actId="20577"/>
          <ac:spMkLst>
            <pc:docMk/>
            <pc:sldMk cId="3890335442" sldId="261"/>
            <ac:spMk id="36" creationId="{A36EAB49-4F11-18C3-A054-B6FBBB48ABF2}"/>
          </ac:spMkLst>
        </pc:spChg>
        <pc:spChg chg="add mod">
          <ac:chgData name="Stewart Gale" userId="3647ddd2-6040-41ae-a96d-232c23482af8" providerId="ADAL" clId="{5DEA43CA-A5BC-4D54-B86A-46C6B6B067F4}" dt="2022-09-13T04:49:49.208" v="149" actId="113"/>
          <ac:spMkLst>
            <pc:docMk/>
            <pc:sldMk cId="3890335442" sldId="261"/>
            <ac:spMk id="37" creationId="{BD3F8C40-5E5B-6BC4-5002-A5FD717E4A64}"/>
          </ac:spMkLst>
        </pc:spChg>
        <pc:spChg chg="add mod">
          <ac:chgData name="Stewart Gale" userId="3647ddd2-6040-41ae-a96d-232c23482af8" providerId="ADAL" clId="{5DEA43CA-A5BC-4D54-B86A-46C6B6B067F4}" dt="2022-09-13T04:58:35.401" v="580" actId="113"/>
          <ac:spMkLst>
            <pc:docMk/>
            <pc:sldMk cId="3890335442" sldId="261"/>
            <ac:spMk id="38" creationId="{C105BA47-BE7D-1AAF-43EC-3A70B1F76F93}"/>
          </ac:spMkLst>
        </pc:spChg>
        <pc:spChg chg="add mod">
          <ac:chgData name="Stewart Gale" userId="3647ddd2-6040-41ae-a96d-232c23482af8" providerId="ADAL" clId="{5DEA43CA-A5BC-4D54-B86A-46C6B6B067F4}" dt="2022-09-13T04:58:31.514" v="579" actId="113"/>
          <ac:spMkLst>
            <pc:docMk/>
            <pc:sldMk cId="3890335442" sldId="261"/>
            <ac:spMk id="39" creationId="{BCCBDF61-C41E-6704-F64B-E1C579BAD62D}"/>
          </ac:spMkLst>
        </pc:spChg>
        <pc:spChg chg="add mod">
          <ac:chgData name="Stewart Gale" userId="3647ddd2-6040-41ae-a96d-232c23482af8" providerId="ADAL" clId="{5DEA43CA-A5BC-4D54-B86A-46C6B6B067F4}" dt="2022-09-13T04:50:48.869" v="226" actId="20577"/>
          <ac:spMkLst>
            <pc:docMk/>
            <pc:sldMk cId="3890335442" sldId="261"/>
            <ac:spMk id="40" creationId="{77697337-1263-46F3-B440-8FCA6175337C}"/>
          </ac:spMkLst>
        </pc:spChg>
        <pc:spChg chg="add mod">
          <ac:chgData name="Stewart Gale" userId="3647ddd2-6040-41ae-a96d-232c23482af8" providerId="ADAL" clId="{5DEA43CA-A5BC-4D54-B86A-46C6B6B067F4}" dt="2022-09-13T04:49:57.141" v="156" actId="113"/>
          <ac:spMkLst>
            <pc:docMk/>
            <pc:sldMk cId="3890335442" sldId="261"/>
            <ac:spMk id="41" creationId="{A62E6686-7CF2-699D-4800-0E885388D0BD}"/>
          </ac:spMkLst>
        </pc:spChg>
        <pc:spChg chg="add mod">
          <ac:chgData name="Stewart Gale" userId="3647ddd2-6040-41ae-a96d-232c23482af8" providerId="ADAL" clId="{5DEA43CA-A5BC-4D54-B86A-46C6B6B067F4}" dt="2022-09-13T04:58:35.401" v="580" actId="113"/>
          <ac:spMkLst>
            <pc:docMk/>
            <pc:sldMk cId="3890335442" sldId="261"/>
            <ac:spMk id="42" creationId="{56D970C1-94B3-B8BB-86EE-C125A1A37F6E}"/>
          </ac:spMkLst>
        </pc:spChg>
        <pc:spChg chg="add mod">
          <ac:chgData name="Stewart Gale" userId="3647ddd2-6040-41ae-a96d-232c23482af8" providerId="ADAL" clId="{5DEA43CA-A5BC-4D54-B86A-46C6B6B067F4}" dt="2022-09-13T04:58:31.514" v="579" actId="113"/>
          <ac:spMkLst>
            <pc:docMk/>
            <pc:sldMk cId="3890335442" sldId="261"/>
            <ac:spMk id="43" creationId="{B2E7E958-0C29-E58A-27E8-D8E0C84452CC}"/>
          </ac:spMkLst>
        </pc:spChg>
        <pc:spChg chg="add mod">
          <ac:chgData name="Stewart Gale" userId="3647ddd2-6040-41ae-a96d-232c23482af8" providerId="ADAL" clId="{5DEA43CA-A5BC-4D54-B86A-46C6B6B067F4}" dt="2022-09-13T04:50:52.649" v="232" actId="20577"/>
          <ac:spMkLst>
            <pc:docMk/>
            <pc:sldMk cId="3890335442" sldId="261"/>
            <ac:spMk id="44" creationId="{0D1C5460-2591-9649-6AEC-149DD15CE4BF}"/>
          </ac:spMkLst>
        </pc:spChg>
        <pc:spChg chg="add mod">
          <ac:chgData name="Stewart Gale" userId="3647ddd2-6040-41ae-a96d-232c23482af8" providerId="ADAL" clId="{5DEA43CA-A5BC-4D54-B86A-46C6B6B067F4}" dt="2022-09-13T04:50:00.890" v="160" actId="20577"/>
          <ac:spMkLst>
            <pc:docMk/>
            <pc:sldMk cId="3890335442" sldId="261"/>
            <ac:spMk id="45" creationId="{8B0A5C77-7685-06CE-CED5-8FBC93809F6F}"/>
          </ac:spMkLst>
        </pc:spChg>
        <pc:spChg chg="add mod">
          <ac:chgData name="Stewart Gale" userId="3647ddd2-6040-41ae-a96d-232c23482af8" providerId="ADAL" clId="{5DEA43CA-A5BC-4D54-B86A-46C6B6B067F4}" dt="2022-09-13T04:58:35.401" v="580" actId="113"/>
          <ac:spMkLst>
            <pc:docMk/>
            <pc:sldMk cId="3890335442" sldId="261"/>
            <ac:spMk id="46" creationId="{E854655F-825D-8CCA-5DB2-D9F6E9F4900A}"/>
          </ac:spMkLst>
        </pc:spChg>
        <pc:spChg chg="add mod">
          <ac:chgData name="Stewart Gale" userId="3647ddd2-6040-41ae-a96d-232c23482af8" providerId="ADAL" clId="{5DEA43CA-A5BC-4D54-B86A-46C6B6B067F4}" dt="2022-09-13T04:58:31.514" v="579" actId="113"/>
          <ac:spMkLst>
            <pc:docMk/>
            <pc:sldMk cId="3890335442" sldId="261"/>
            <ac:spMk id="47" creationId="{849667F3-B140-4DEB-A93C-FB519333075D}"/>
          </ac:spMkLst>
        </pc:spChg>
        <pc:spChg chg="add mod">
          <ac:chgData name="Stewart Gale" userId="3647ddd2-6040-41ae-a96d-232c23482af8" providerId="ADAL" clId="{5DEA43CA-A5BC-4D54-B86A-46C6B6B067F4}" dt="2022-09-13T04:50:56.880" v="239" actId="20577"/>
          <ac:spMkLst>
            <pc:docMk/>
            <pc:sldMk cId="3890335442" sldId="261"/>
            <ac:spMk id="48" creationId="{FD09BE9F-7C0C-AE4A-78F5-020443A5D42E}"/>
          </ac:spMkLst>
        </pc:spChg>
        <pc:picChg chg="mod modCrop">
          <ac:chgData name="Stewart Gale" userId="3647ddd2-6040-41ae-a96d-232c23482af8" providerId="ADAL" clId="{5DEA43CA-A5BC-4D54-B86A-46C6B6B067F4}" dt="2022-09-13T04:46:05.581" v="54" actId="732"/>
          <ac:picMkLst>
            <pc:docMk/>
            <pc:sldMk cId="3890335442" sldId="261"/>
            <ac:picMk id="5" creationId="{896D4657-8B61-A8E4-F43A-D64474A53E81}"/>
          </ac:picMkLst>
        </pc:picChg>
      </pc:sldChg>
      <pc:sldChg chg="addSp delSp modSp new mod ord modAnim">
        <pc:chgData name="Stewart Gale" userId="3647ddd2-6040-41ae-a96d-232c23482af8" providerId="ADAL" clId="{5DEA43CA-A5BC-4D54-B86A-46C6B6B067F4}" dt="2022-09-13T04:58:17.711" v="577" actId="113"/>
        <pc:sldMkLst>
          <pc:docMk/>
          <pc:sldMk cId="3680020719" sldId="262"/>
        </pc:sldMkLst>
        <pc:spChg chg="del mod">
          <ac:chgData name="Stewart Gale" userId="3647ddd2-6040-41ae-a96d-232c23482af8" providerId="ADAL" clId="{5DEA43CA-A5BC-4D54-B86A-46C6B6B067F4}" dt="2022-09-13T04:54:48.361" v="385" actId="478"/>
          <ac:spMkLst>
            <pc:docMk/>
            <pc:sldMk cId="3680020719" sldId="262"/>
            <ac:spMk id="2" creationId="{17930516-2A17-B673-6B0A-7E2221B3FA19}"/>
          </ac:spMkLst>
        </pc:spChg>
        <pc:spChg chg="del mod">
          <ac:chgData name="Stewart Gale" userId="3647ddd2-6040-41ae-a96d-232c23482af8" providerId="ADAL" clId="{5DEA43CA-A5BC-4D54-B86A-46C6B6B067F4}" dt="2022-09-13T04:54:48.361" v="385" actId="478"/>
          <ac:spMkLst>
            <pc:docMk/>
            <pc:sldMk cId="3680020719" sldId="262"/>
            <ac:spMk id="3" creationId="{68ECCC3D-C558-3A12-85AF-3377CA45BFEF}"/>
          </ac:spMkLst>
        </pc:spChg>
        <pc:spChg chg="add mod">
          <ac:chgData name="Stewart Gale" userId="3647ddd2-6040-41ae-a96d-232c23482af8" providerId="ADAL" clId="{5DEA43CA-A5BC-4D54-B86A-46C6B6B067F4}" dt="2022-09-13T04:56:07.671" v="425" actId="113"/>
          <ac:spMkLst>
            <pc:docMk/>
            <pc:sldMk cId="3680020719" sldId="262"/>
            <ac:spMk id="6" creationId="{4C99E661-6DAC-5836-623B-92E41F41F4C9}"/>
          </ac:spMkLst>
        </pc:spChg>
        <pc:spChg chg="add mod">
          <ac:chgData name="Stewart Gale" userId="3647ddd2-6040-41ae-a96d-232c23482af8" providerId="ADAL" clId="{5DEA43CA-A5BC-4D54-B86A-46C6B6B067F4}" dt="2022-09-13T04:56:13.814" v="434" actId="20577"/>
          <ac:spMkLst>
            <pc:docMk/>
            <pc:sldMk cId="3680020719" sldId="262"/>
            <ac:spMk id="7" creationId="{2196EE94-BC2C-9190-CAD3-5FAB56C6C3F3}"/>
          </ac:spMkLst>
        </pc:spChg>
        <pc:spChg chg="add mod">
          <ac:chgData name="Stewart Gale" userId="3647ddd2-6040-41ae-a96d-232c23482af8" providerId="ADAL" clId="{5DEA43CA-A5BC-4D54-B86A-46C6B6B067F4}" dt="2022-09-13T04:58:17.711" v="577" actId="113"/>
          <ac:spMkLst>
            <pc:docMk/>
            <pc:sldMk cId="3680020719" sldId="262"/>
            <ac:spMk id="8" creationId="{539EFBF3-E91F-3326-AF32-DAF4973F462F}"/>
          </ac:spMkLst>
        </pc:spChg>
        <pc:spChg chg="add mod">
          <ac:chgData name="Stewart Gale" userId="3647ddd2-6040-41ae-a96d-232c23482af8" providerId="ADAL" clId="{5DEA43CA-A5BC-4D54-B86A-46C6B6B067F4}" dt="2022-09-13T04:56:20.037" v="443" actId="20577"/>
          <ac:spMkLst>
            <pc:docMk/>
            <pc:sldMk cId="3680020719" sldId="262"/>
            <ac:spMk id="9" creationId="{07CF5D60-561A-CD1A-E36E-EA5E28C18615}"/>
          </ac:spMkLst>
        </pc:spChg>
        <pc:spChg chg="add mod">
          <ac:chgData name="Stewart Gale" userId="3647ddd2-6040-41ae-a96d-232c23482af8" providerId="ADAL" clId="{5DEA43CA-A5BC-4D54-B86A-46C6B6B067F4}" dt="2022-09-13T04:56:04.628" v="424" actId="113"/>
          <ac:spMkLst>
            <pc:docMk/>
            <pc:sldMk cId="3680020719" sldId="262"/>
            <ac:spMk id="10" creationId="{7EB1ADD7-9C0F-D94D-54CC-384FED797E93}"/>
          </ac:spMkLst>
        </pc:spChg>
        <pc:spChg chg="add mod">
          <ac:chgData name="Stewart Gale" userId="3647ddd2-6040-41ae-a96d-232c23482af8" providerId="ADAL" clId="{5DEA43CA-A5BC-4D54-B86A-46C6B6B067F4}" dt="2022-09-13T04:56:29.124" v="452" actId="20577"/>
          <ac:spMkLst>
            <pc:docMk/>
            <pc:sldMk cId="3680020719" sldId="262"/>
            <ac:spMk id="11" creationId="{61ED49A7-6A97-6709-EFA6-DB2BE8A2D19E}"/>
          </ac:spMkLst>
        </pc:spChg>
        <pc:spChg chg="add mod">
          <ac:chgData name="Stewart Gale" userId="3647ddd2-6040-41ae-a96d-232c23482af8" providerId="ADAL" clId="{5DEA43CA-A5BC-4D54-B86A-46C6B6B067F4}" dt="2022-09-13T04:58:17.711" v="577" actId="113"/>
          <ac:spMkLst>
            <pc:docMk/>
            <pc:sldMk cId="3680020719" sldId="262"/>
            <ac:spMk id="12" creationId="{55077320-28CF-6E39-0874-4C4D41BA1F35}"/>
          </ac:spMkLst>
        </pc:spChg>
        <pc:spChg chg="add mod">
          <ac:chgData name="Stewart Gale" userId="3647ddd2-6040-41ae-a96d-232c23482af8" providerId="ADAL" clId="{5DEA43CA-A5BC-4D54-B86A-46C6B6B067F4}" dt="2022-09-13T04:56:39.144" v="467" actId="20577"/>
          <ac:spMkLst>
            <pc:docMk/>
            <pc:sldMk cId="3680020719" sldId="262"/>
            <ac:spMk id="13" creationId="{96BDB328-118C-D83A-4486-C7AEEE656BC4}"/>
          </ac:spMkLst>
        </pc:spChg>
        <pc:spChg chg="add mod">
          <ac:chgData name="Stewart Gale" userId="3647ddd2-6040-41ae-a96d-232c23482af8" providerId="ADAL" clId="{5DEA43CA-A5BC-4D54-B86A-46C6B6B067F4}" dt="2022-09-13T04:56:47.933" v="473" actId="113"/>
          <ac:spMkLst>
            <pc:docMk/>
            <pc:sldMk cId="3680020719" sldId="262"/>
            <ac:spMk id="14" creationId="{6DB7214E-08D5-4E4A-3C6E-0EE795930DA8}"/>
          </ac:spMkLst>
        </pc:spChg>
        <pc:spChg chg="add mod">
          <ac:chgData name="Stewart Gale" userId="3647ddd2-6040-41ae-a96d-232c23482af8" providerId="ADAL" clId="{5DEA43CA-A5BC-4D54-B86A-46C6B6B067F4}" dt="2022-09-13T04:56:53.795" v="478" actId="20577"/>
          <ac:spMkLst>
            <pc:docMk/>
            <pc:sldMk cId="3680020719" sldId="262"/>
            <ac:spMk id="15" creationId="{F6690F43-1A2D-44F9-25F4-075EB4C46512}"/>
          </ac:spMkLst>
        </pc:spChg>
        <pc:spChg chg="add mod">
          <ac:chgData name="Stewart Gale" userId="3647ddd2-6040-41ae-a96d-232c23482af8" providerId="ADAL" clId="{5DEA43CA-A5BC-4D54-B86A-46C6B6B067F4}" dt="2022-09-13T04:58:17.711" v="577" actId="113"/>
          <ac:spMkLst>
            <pc:docMk/>
            <pc:sldMk cId="3680020719" sldId="262"/>
            <ac:spMk id="16" creationId="{B63732CD-05D6-8936-2B1A-504456521DC1}"/>
          </ac:spMkLst>
        </pc:spChg>
        <pc:spChg chg="add mod">
          <ac:chgData name="Stewart Gale" userId="3647ddd2-6040-41ae-a96d-232c23482af8" providerId="ADAL" clId="{5DEA43CA-A5BC-4D54-B86A-46C6B6B067F4}" dt="2022-09-13T04:57:02.184" v="485" actId="20577"/>
          <ac:spMkLst>
            <pc:docMk/>
            <pc:sldMk cId="3680020719" sldId="262"/>
            <ac:spMk id="17" creationId="{01B354FF-B6A2-292C-D179-4258F6DC449F}"/>
          </ac:spMkLst>
        </pc:spChg>
        <pc:spChg chg="add mod">
          <ac:chgData name="Stewart Gale" userId="3647ddd2-6040-41ae-a96d-232c23482af8" providerId="ADAL" clId="{5DEA43CA-A5BC-4D54-B86A-46C6B6B067F4}" dt="2022-09-13T04:57:14.847" v="497" actId="113"/>
          <ac:spMkLst>
            <pc:docMk/>
            <pc:sldMk cId="3680020719" sldId="262"/>
            <ac:spMk id="18" creationId="{57C2B4BE-E465-564E-D5BA-E249CEAC9FC1}"/>
          </ac:spMkLst>
        </pc:spChg>
        <pc:spChg chg="add mod">
          <ac:chgData name="Stewart Gale" userId="3647ddd2-6040-41ae-a96d-232c23482af8" providerId="ADAL" clId="{5DEA43CA-A5BC-4D54-B86A-46C6B6B067F4}" dt="2022-09-13T04:57:21.646" v="504" actId="20577"/>
          <ac:spMkLst>
            <pc:docMk/>
            <pc:sldMk cId="3680020719" sldId="262"/>
            <ac:spMk id="19" creationId="{BE1C9209-273A-5349-CF8E-0A1B6E3FBA2D}"/>
          </ac:spMkLst>
        </pc:spChg>
        <pc:spChg chg="add mod">
          <ac:chgData name="Stewart Gale" userId="3647ddd2-6040-41ae-a96d-232c23482af8" providerId="ADAL" clId="{5DEA43CA-A5BC-4D54-B86A-46C6B6B067F4}" dt="2022-09-13T04:58:17.711" v="577" actId="113"/>
          <ac:spMkLst>
            <pc:docMk/>
            <pc:sldMk cId="3680020719" sldId="262"/>
            <ac:spMk id="20" creationId="{383E532D-7958-B742-A076-C737DA865FB8}"/>
          </ac:spMkLst>
        </pc:spChg>
        <pc:spChg chg="add mod">
          <ac:chgData name="Stewart Gale" userId="3647ddd2-6040-41ae-a96d-232c23482af8" providerId="ADAL" clId="{5DEA43CA-A5BC-4D54-B86A-46C6B6B067F4}" dt="2022-09-13T04:57:29.014" v="514" actId="20577"/>
          <ac:spMkLst>
            <pc:docMk/>
            <pc:sldMk cId="3680020719" sldId="262"/>
            <ac:spMk id="21" creationId="{C95F62A4-D4D9-42E5-FC9B-EBCB2773780A}"/>
          </ac:spMkLst>
        </pc:spChg>
        <pc:spChg chg="add mod">
          <ac:chgData name="Stewart Gale" userId="3647ddd2-6040-41ae-a96d-232c23482af8" providerId="ADAL" clId="{5DEA43CA-A5BC-4D54-B86A-46C6B6B067F4}" dt="2022-09-13T04:57:38.676" v="525" actId="113"/>
          <ac:spMkLst>
            <pc:docMk/>
            <pc:sldMk cId="3680020719" sldId="262"/>
            <ac:spMk id="22" creationId="{2513166F-17C7-F348-FAD1-55DDD2E98EFA}"/>
          </ac:spMkLst>
        </pc:spChg>
        <pc:spChg chg="add mod">
          <ac:chgData name="Stewart Gale" userId="3647ddd2-6040-41ae-a96d-232c23482af8" providerId="ADAL" clId="{5DEA43CA-A5BC-4D54-B86A-46C6B6B067F4}" dt="2022-09-13T04:57:43.044" v="532" actId="20577"/>
          <ac:spMkLst>
            <pc:docMk/>
            <pc:sldMk cId="3680020719" sldId="262"/>
            <ac:spMk id="23" creationId="{285384AB-68B7-5F07-2C3A-5B5D34EB47AA}"/>
          </ac:spMkLst>
        </pc:spChg>
        <pc:spChg chg="add mod">
          <ac:chgData name="Stewart Gale" userId="3647ddd2-6040-41ae-a96d-232c23482af8" providerId="ADAL" clId="{5DEA43CA-A5BC-4D54-B86A-46C6B6B067F4}" dt="2022-09-13T04:58:17.711" v="577" actId="113"/>
          <ac:spMkLst>
            <pc:docMk/>
            <pc:sldMk cId="3680020719" sldId="262"/>
            <ac:spMk id="24" creationId="{6586A173-04B6-616A-5AA0-5513FB563150}"/>
          </ac:spMkLst>
        </pc:spChg>
        <pc:spChg chg="add mod">
          <ac:chgData name="Stewart Gale" userId="3647ddd2-6040-41ae-a96d-232c23482af8" providerId="ADAL" clId="{5DEA43CA-A5BC-4D54-B86A-46C6B6B067F4}" dt="2022-09-13T04:57:51.123" v="542" actId="20577"/>
          <ac:spMkLst>
            <pc:docMk/>
            <pc:sldMk cId="3680020719" sldId="262"/>
            <ac:spMk id="25" creationId="{907ABD25-19B8-FAB1-77A8-0E9563BB1361}"/>
          </ac:spMkLst>
        </pc:spChg>
        <pc:spChg chg="add mod">
          <ac:chgData name="Stewart Gale" userId="3647ddd2-6040-41ae-a96d-232c23482af8" providerId="ADAL" clId="{5DEA43CA-A5BC-4D54-B86A-46C6B6B067F4}" dt="2022-09-13T04:58:01.689" v="553" actId="113"/>
          <ac:spMkLst>
            <pc:docMk/>
            <pc:sldMk cId="3680020719" sldId="262"/>
            <ac:spMk id="26" creationId="{8AA376B2-BDBF-CE14-F8FF-863991FB52F4}"/>
          </ac:spMkLst>
        </pc:spChg>
        <pc:spChg chg="add mod">
          <ac:chgData name="Stewart Gale" userId="3647ddd2-6040-41ae-a96d-232c23482af8" providerId="ADAL" clId="{5DEA43CA-A5BC-4D54-B86A-46C6B6B067F4}" dt="2022-09-13T04:58:09.785" v="569" actId="20577"/>
          <ac:spMkLst>
            <pc:docMk/>
            <pc:sldMk cId="3680020719" sldId="262"/>
            <ac:spMk id="27" creationId="{ABCED0CA-8994-0B38-2C59-A0CA78F22335}"/>
          </ac:spMkLst>
        </pc:spChg>
        <pc:spChg chg="add mod">
          <ac:chgData name="Stewart Gale" userId="3647ddd2-6040-41ae-a96d-232c23482af8" providerId="ADAL" clId="{5DEA43CA-A5BC-4D54-B86A-46C6B6B067F4}" dt="2022-09-13T04:58:17.711" v="577" actId="113"/>
          <ac:spMkLst>
            <pc:docMk/>
            <pc:sldMk cId="3680020719" sldId="262"/>
            <ac:spMk id="28" creationId="{12F09E89-9556-150F-6953-9BA69285F7C2}"/>
          </ac:spMkLst>
        </pc:spChg>
        <pc:spChg chg="add mod">
          <ac:chgData name="Stewart Gale" userId="3647ddd2-6040-41ae-a96d-232c23482af8" providerId="ADAL" clId="{5DEA43CA-A5BC-4D54-B86A-46C6B6B067F4}" dt="2022-09-13T04:58:14.643" v="576" actId="20577"/>
          <ac:spMkLst>
            <pc:docMk/>
            <pc:sldMk cId="3680020719" sldId="262"/>
            <ac:spMk id="29" creationId="{DC0FBB71-17A4-AD8D-E5A7-8169DC4F1C65}"/>
          </ac:spMkLst>
        </pc:spChg>
        <pc:picChg chg="add mod">
          <ac:chgData name="Stewart Gale" userId="3647ddd2-6040-41ae-a96d-232c23482af8" providerId="ADAL" clId="{5DEA43CA-A5BC-4D54-B86A-46C6B6B067F4}" dt="2022-09-13T04:55:03.694" v="392" actId="14100"/>
          <ac:picMkLst>
            <pc:docMk/>
            <pc:sldMk cId="3680020719" sldId="262"/>
            <ac:picMk id="5" creationId="{D32AF34D-145B-B24D-E8C1-3A86BBF0175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109D-5E8F-4A6F-B9AF-AA46D744D302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7258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109D-5E8F-4A6F-B9AF-AA46D744D302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8682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109D-5E8F-4A6F-B9AF-AA46D744D302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308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109D-5E8F-4A6F-B9AF-AA46D744D302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415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109D-5E8F-4A6F-B9AF-AA46D744D302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6653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109D-5E8F-4A6F-B9AF-AA46D744D302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111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109D-5E8F-4A6F-B9AF-AA46D744D302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0715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109D-5E8F-4A6F-B9AF-AA46D744D302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303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109D-5E8F-4A6F-B9AF-AA46D744D302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488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109D-5E8F-4A6F-B9AF-AA46D744D302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763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109D-5E8F-4A6F-B9AF-AA46D744D302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2829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8109D-5E8F-4A6F-B9AF-AA46D744D302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223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182C8DF-B937-524E-E82E-E502CCF372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791"/>
          <a:stretch/>
        </p:blipFill>
        <p:spPr>
          <a:xfrm>
            <a:off x="163513" y="758104"/>
            <a:ext cx="5694189" cy="59031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4198EBC-5379-8D27-7BB7-BE95A616D1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413"/>
          <a:stretch/>
        </p:blipFill>
        <p:spPr>
          <a:xfrm>
            <a:off x="5964178" y="731201"/>
            <a:ext cx="6064309" cy="595696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783BF3C-31EE-D7AA-4752-CEE99A2487E1}"/>
              </a:ext>
            </a:extLst>
          </p:cNvPr>
          <p:cNvSpPr txBox="1"/>
          <p:nvPr/>
        </p:nvSpPr>
        <p:spPr>
          <a:xfrm>
            <a:off x="121920" y="169834"/>
            <a:ext cx="5735782" cy="558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Round to 1 significant figure (1 sf)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380C3C-E3E8-B91F-9111-56BA176449E2}"/>
              </a:ext>
            </a:extLst>
          </p:cNvPr>
          <p:cNvSpPr txBox="1"/>
          <p:nvPr/>
        </p:nvSpPr>
        <p:spPr>
          <a:xfrm>
            <a:off x="6057207" y="188912"/>
            <a:ext cx="5926944" cy="558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Round to 2 significant figure (2 sf)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352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39637" y="2000596"/>
            <a:ext cx="878932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294464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96D4657-8B61-A8E4-F43A-D64474A53E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9843"/>
          <a:stretch/>
        </p:blipFill>
        <p:spPr>
          <a:xfrm>
            <a:off x="224473" y="109712"/>
            <a:ext cx="11690862" cy="63848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4FEEE07-C5F6-FFA0-D82C-45E73BA90FBE}"/>
              </a:ext>
            </a:extLst>
          </p:cNvPr>
          <p:cNvSpPr txBox="1"/>
          <p:nvPr/>
        </p:nvSpPr>
        <p:spPr>
          <a:xfrm>
            <a:off x="2485292" y="1736588"/>
            <a:ext cx="2872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</a:rPr>
              <a:t>9</a:t>
            </a:r>
            <a:r>
              <a:rPr lang="en-GB" sz="4800" dirty="0">
                <a:solidFill>
                  <a:srgbClr val="FF0000"/>
                </a:solidFill>
              </a:rPr>
              <a:t>301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79971F8-CB67-F7E1-FE1B-11293227718B}"/>
              </a:ext>
            </a:extLst>
          </p:cNvPr>
          <p:cNvSpPr txBox="1"/>
          <p:nvPr/>
        </p:nvSpPr>
        <p:spPr>
          <a:xfrm>
            <a:off x="5504577" y="1736588"/>
            <a:ext cx="2356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9|301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5704A41-A17B-7A22-04FC-50330A3C0521}"/>
              </a:ext>
            </a:extLst>
          </p:cNvPr>
          <p:cNvSpPr txBox="1"/>
          <p:nvPr/>
        </p:nvSpPr>
        <p:spPr>
          <a:xfrm>
            <a:off x="7860915" y="1736588"/>
            <a:ext cx="2174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stay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257B3C2-0C0C-B175-A576-C0BD49AB7676}"/>
              </a:ext>
            </a:extLst>
          </p:cNvPr>
          <p:cNvSpPr txBox="1"/>
          <p:nvPr/>
        </p:nvSpPr>
        <p:spPr>
          <a:xfrm>
            <a:off x="10035403" y="1736588"/>
            <a:ext cx="1879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9000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EB37C03-AB0A-9BF7-AFC0-CFA883D5EC0F}"/>
              </a:ext>
            </a:extLst>
          </p:cNvPr>
          <p:cNvSpPr txBox="1"/>
          <p:nvPr/>
        </p:nvSpPr>
        <p:spPr>
          <a:xfrm>
            <a:off x="2537484" y="2744773"/>
            <a:ext cx="2872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</a:rPr>
              <a:t>7</a:t>
            </a:r>
            <a:r>
              <a:rPr lang="en-GB" sz="4800" dirty="0">
                <a:solidFill>
                  <a:srgbClr val="FF0000"/>
                </a:solidFill>
              </a:rPr>
              <a:t>842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D5B3FE2-911F-6027-F241-BFF0A0DC3744}"/>
              </a:ext>
            </a:extLst>
          </p:cNvPr>
          <p:cNvSpPr txBox="1"/>
          <p:nvPr/>
        </p:nvSpPr>
        <p:spPr>
          <a:xfrm>
            <a:off x="5556769" y="2744773"/>
            <a:ext cx="2356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7|842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73765E8-B394-3EE6-796F-261AEB3E610C}"/>
              </a:ext>
            </a:extLst>
          </p:cNvPr>
          <p:cNvSpPr txBox="1"/>
          <p:nvPr/>
        </p:nvSpPr>
        <p:spPr>
          <a:xfrm>
            <a:off x="7913107" y="2744773"/>
            <a:ext cx="2174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up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36EAB49-4F11-18C3-A054-B6FBBB48ABF2}"/>
              </a:ext>
            </a:extLst>
          </p:cNvPr>
          <p:cNvSpPr txBox="1"/>
          <p:nvPr/>
        </p:nvSpPr>
        <p:spPr>
          <a:xfrm>
            <a:off x="10087595" y="2744773"/>
            <a:ext cx="1879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8000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D3F8C40-5E5B-6BC4-5002-A5FD717E4A64}"/>
              </a:ext>
            </a:extLst>
          </p:cNvPr>
          <p:cNvSpPr txBox="1"/>
          <p:nvPr/>
        </p:nvSpPr>
        <p:spPr>
          <a:xfrm>
            <a:off x="2485292" y="3700088"/>
            <a:ext cx="2872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8</a:t>
            </a:r>
            <a:r>
              <a:rPr lang="en-US" sz="4800" dirty="0">
                <a:solidFill>
                  <a:srgbClr val="FF0000"/>
                </a:solidFill>
              </a:rPr>
              <a:t>56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105BA47-BE7D-1AAF-43EC-3A70B1F76F93}"/>
              </a:ext>
            </a:extLst>
          </p:cNvPr>
          <p:cNvSpPr txBox="1"/>
          <p:nvPr/>
        </p:nvSpPr>
        <p:spPr>
          <a:xfrm>
            <a:off x="5504577" y="3700088"/>
            <a:ext cx="2356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8|56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CCBDF61-C41E-6704-F64B-E1C579BAD62D}"/>
              </a:ext>
            </a:extLst>
          </p:cNvPr>
          <p:cNvSpPr txBox="1"/>
          <p:nvPr/>
        </p:nvSpPr>
        <p:spPr>
          <a:xfrm>
            <a:off x="7860915" y="3700088"/>
            <a:ext cx="2174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up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7697337-1263-46F3-B440-8FCA6175337C}"/>
              </a:ext>
            </a:extLst>
          </p:cNvPr>
          <p:cNvSpPr txBox="1"/>
          <p:nvPr/>
        </p:nvSpPr>
        <p:spPr>
          <a:xfrm>
            <a:off x="10035403" y="3700088"/>
            <a:ext cx="1879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900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62E6686-7CF2-699D-4800-0E885388D0BD}"/>
              </a:ext>
            </a:extLst>
          </p:cNvPr>
          <p:cNvSpPr txBox="1"/>
          <p:nvPr/>
        </p:nvSpPr>
        <p:spPr>
          <a:xfrm>
            <a:off x="2537484" y="4619679"/>
            <a:ext cx="2872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1</a:t>
            </a:r>
            <a:r>
              <a:rPr lang="en-US" sz="4800" dirty="0">
                <a:solidFill>
                  <a:srgbClr val="FF0000"/>
                </a:solidFill>
              </a:rPr>
              <a:t>2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6D970C1-94B3-B8BB-86EE-C125A1A37F6E}"/>
              </a:ext>
            </a:extLst>
          </p:cNvPr>
          <p:cNvSpPr txBox="1"/>
          <p:nvPr/>
        </p:nvSpPr>
        <p:spPr>
          <a:xfrm>
            <a:off x="5556769" y="4619679"/>
            <a:ext cx="2356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1|2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2E7E958-0C29-E58A-27E8-D8E0C84452CC}"/>
              </a:ext>
            </a:extLst>
          </p:cNvPr>
          <p:cNvSpPr txBox="1"/>
          <p:nvPr/>
        </p:nvSpPr>
        <p:spPr>
          <a:xfrm>
            <a:off x="7913107" y="4619679"/>
            <a:ext cx="2174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stay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D1C5460-2591-9649-6AEC-149DD15CE4BF}"/>
              </a:ext>
            </a:extLst>
          </p:cNvPr>
          <p:cNvSpPr txBox="1"/>
          <p:nvPr/>
        </p:nvSpPr>
        <p:spPr>
          <a:xfrm>
            <a:off x="10087595" y="4619679"/>
            <a:ext cx="1879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10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B0A5C77-7685-06CE-CED5-8FBC93809F6F}"/>
              </a:ext>
            </a:extLst>
          </p:cNvPr>
          <p:cNvSpPr txBox="1"/>
          <p:nvPr/>
        </p:nvSpPr>
        <p:spPr>
          <a:xfrm>
            <a:off x="2485292" y="5574994"/>
            <a:ext cx="2872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</a:rPr>
              <a:t>9</a:t>
            </a:r>
            <a:r>
              <a:rPr lang="en-GB" sz="4800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854655F-825D-8CCA-5DB2-D9F6E9F4900A}"/>
              </a:ext>
            </a:extLst>
          </p:cNvPr>
          <p:cNvSpPr txBox="1"/>
          <p:nvPr/>
        </p:nvSpPr>
        <p:spPr>
          <a:xfrm>
            <a:off x="5504577" y="5574994"/>
            <a:ext cx="2356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9|8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49667F3-B140-4DEB-A93C-FB519333075D}"/>
              </a:ext>
            </a:extLst>
          </p:cNvPr>
          <p:cNvSpPr txBox="1"/>
          <p:nvPr/>
        </p:nvSpPr>
        <p:spPr>
          <a:xfrm>
            <a:off x="7860915" y="5574994"/>
            <a:ext cx="2174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up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D09BE9F-7C0C-AE4A-78F5-020443A5D42E}"/>
              </a:ext>
            </a:extLst>
          </p:cNvPr>
          <p:cNvSpPr txBox="1"/>
          <p:nvPr/>
        </p:nvSpPr>
        <p:spPr>
          <a:xfrm>
            <a:off x="10035403" y="5574994"/>
            <a:ext cx="1879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100</a:t>
            </a:r>
            <a:endParaRPr lang="en-GB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335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96D4657-8B61-A8E4-F43A-D64474A53E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598" b="4791"/>
          <a:stretch/>
        </p:blipFill>
        <p:spPr>
          <a:xfrm>
            <a:off x="250569" y="316522"/>
            <a:ext cx="11690862" cy="623667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7A740BE-7076-B800-BB99-772FD2AEBCC4}"/>
              </a:ext>
            </a:extLst>
          </p:cNvPr>
          <p:cNvSpPr txBox="1"/>
          <p:nvPr/>
        </p:nvSpPr>
        <p:spPr>
          <a:xfrm>
            <a:off x="2511388" y="1466957"/>
            <a:ext cx="2872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0.0</a:t>
            </a:r>
            <a:r>
              <a:rPr lang="en-GB" sz="4800" b="1" dirty="0">
                <a:solidFill>
                  <a:srgbClr val="FF0000"/>
                </a:solidFill>
              </a:rPr>
              <a:t>3</a:t>
            </a:r>
            <a:r>
              <a:rPr lang="en-GB" sz="4800" dirty="0">
                <a:solidFill>
                  <a:srgbClr val="FF0000"/>
                </a:solidFill>
              </a:rPr>
              <a:t>72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539833-8FD8-A9D9-731A-613557771939}"/>
              </a:ext>
            </a:extLst>
          </p:cNvPr>
          <p:cNvSpPr txBox="1"/>
          <p:nvPr/>
        </p:nvSpPr>
        <p:spPr>
          <a:xfrm>
            <a:off x="5530673" y="1466957"/>
            <a:ext cx="24527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0.03|72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C63211-617A-D7C1-9E2C-A8BE5DA4D934}"/>
              </a:ext>
            </a:extLst>
          </p:cNvPr>
          <p:cNvSpPr txBox="1"/>
          <p:nvPr/>
        </p:nvSpPr>
        <p:spPr>
          <a:xfrm>
            <a:off x="7887011" y="1466957"/>
            <a:ext cx="2174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up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C1B93E-2C74-AD63-8B8A-8AED91F51A6F}"/>
              </a:ext>
            </a:extLst>
          </p:cNvPr>
          <p:cNvSpPr txBox="1"/>
          <p:nvPr/>
        </p:nvSpPr>
        <p:spPr>
          <a:xfrm>
            <a:off x="10061499" y="1466957"/>
            <a:ext cx="1879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0.04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250355-A1D2-EA1B-66E7-D9835DC2FDED}"/>
              </a:ext>
            </a:extLst>
          </p:cNvPr>
          <p:cNvSpPr txBox="1"/>
          <p:nvPr/>
        </p:nvSpPr>
        <p:spPr>
          <a:xfrm>
            <a:off x="2511388" y="2598003"/>
            <a:ext cx="2872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0.00</a:t>
            </a:r>
            <a:r>
              <a:rPr lang="en-GB" sz="4800" b="1" dirty="0">
                <a:solidFill>
                  <a:srgbClr val="FF0000"/>
                </a:solidFill>
              </a:rPr>
              <a:t>6</a:t>
            </a:r>
            <a:r>
              <a:rPr lang="en-GB" sz="4800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8C9C31-CBEE-0A53-DD7C-1377509E4926}"/>
              </a:ext>
            </a:extLst>
          </p:cNvPr>
          <p:cNvSpPr txBox="1"/>
          <p:nvPr/>
        </p:nvSpPr>
        <p:spPr>
          <a:xfrm>
            <a:off x="5530673" y="2598003"/>
            <a:ext cx="24527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0.006|7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D8A40CC-A674-3387-C738-6B5684AAD24E}"/>
              </a:ext>
            </a:extLst>
          </p:cNvPr>
          <p:cNvSpPr txBox="1"/>
          <p:nvPr/>
        </p:nvSpPr>
        <p:spPr>
          <a:xfrm>
            <a:off x="7887011" y="2598003"/>
            <a:ext cx="2174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up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61A37D8-FC19-EC35-8257-800E57081864}"/>
              </a:ext>
            </a:extLst>
          </p:cNvPr>
          <p:cNvSpPr txBox="1"/>
          <p:nvPr/>
        </p:nvSpPr>
        <p:spPr>
          <a:xfrm>
            <a:off x="10061499" y="2598003"/>
            <a:ext cx="1879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0.007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326715-4447-76AE-6E39-7DF974EC7DBF}"/>
              </a:ext>
            </a:extLst>
          </p:cNvPr>
          <p:cNvSpPr txBox="1"/>
          <p:nvPr/>
        </p:nvSpPr>
        <p:spPr>
          <a:xfrm>
            <a:off x="2511388" y="3577111"/>
            <a:ext cx="2872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0.</a:t>
            </a:r>
            <a:r>
              <a:rPr lang="en-GB" sz="4800" b="1" dirty="0">
                <a:solidFill>
                  <a:srgbClr val="FF0000"/>
                </a:solidFill>
              </a:rPr>
              <a:t>2</a:t>
            </a:r>
            <a:r>
              <a:rPr lang="en-GB" sz="4800" dirty="0">
                <a:solidFill>
                  <a:srgbClr val="FF0000"/>
                </a:solidFill>
              </a:rPr>
              <a:t>118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74388E6-8ADC-A5A9-2AEA-E9DD0F814B0F}"/>
              </a:ext>
            </a:extLst>
          </p:cNvPr>
          <p:cNvSpPr txBox="1"/>
          <p:nvPr/>
        </p:nvSpPr>
        <p:spPr>
          <a:xfrm>
            <a:off x="5530673" y="3577111"/>
            <a:ext cx="24527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0.2|118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D6B44AD-E01E-40EF-1F26-A9DDC16BBE61}"/>
              </a:ext>
            </a:extLst>
          </p:cNvPr>
          <p:cNvSpPr txBox="1"/>
          <p:nvPr/>
        </p:nvSpPr>
        <p:spPr>
          <a:xfrm>
            <a:off x="7887011" y="3577111"/>
            <a:ext cx="2174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stay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32417AF-651B-85AD-116F-946E946A848C}"/>
              </a:ext>
            </a:extLst>
          </p:cNvPr>
          <p:cNvSpPr txBox="1"/>
          <p:nvPr/>
        </p:nvSpPr>
        <p:spPr>
          <a:xfrm>
            <a:off x="10061499" y="3577111"/>
            <a:ext cx="1879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0.2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0E1E325-1954-A506-D080-2F9026B2B3A6}"/>
              </a:ext>
            </a:extLst>
          </p:cNvPr>
          <p:cNvSpPr txBox="1"/>
          <p:nvPr/>
        </p:nvSpPr>
        <p:spPr>
          <a:xfrm>
            <a:off x="2511388" y="4649656"/>
            <a:ext cx="2872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0.0</a:t>
            </a:r>
            <a:r>
              <a:rPr lang="en-GB" sz="4800" b="1" dirty="0">
                <a:solidFill>
                  <a:srgbClr val="FF0000"/>
                </a:solidFill>
              </a:rPr>
              <a:t>3</a:t>
            </a:r>
            <a:r>
              <a:rPr lang="en-GB" sz="48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5DC018-D961-F653-BC63-65696A3DF33D}"/>
              </a:ext>
            </a:extLst>
          </p:cNvPr>
          <p:cNvSpPr txBox="1"/>
          <p:nvPr/>
        </p:nvSpPr>
        <p:spPr>
          <a:xfrm>
            <a:off x="5530673" y="4649656"/>
            <a:ext cx="24527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0.03|5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EA4B195-C7CD-FA5D-7B1E-881C9345184B}"/>
              </a:ext>
            </a:extLst>
          </p:cNvPr>
          <p:cNvSpPr txBox="1"/>
          <p:nvPr/>
        </p:nvSpPr>
        <p:spPr>
          <a:xfrm>
            <a:off x="7887011" y="4649656"/>
            <a:ext cx="2174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up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112A829-B84F-6353-D3E6-35E27B4416E5}"/>
              </a:ext>
            </a:extLst>
          </p:cNvPr>
          <p:cNvSpPr txBox="1"/>
          <p:nvPr/>
        </p:nvSpPr>
        <p:spPr>
          <a:xfrm>
            <a:off x="10061499" y="4649656"/>
            <a:ext cx="1879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0.04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7F7ADF-1FED-4468-AFCC-06743AECE8C8}"/>
              </a:ext>
            </a:extLst>
          </p:cNvPr>
          <p:cNvSpPr txBox="1"/>
          <p:nvPr/>
        </p:nvSpPr>
        <p:spPr>
          <a:xfrm>
            <a:off x="2511388" y="5601427"/>
            <a:ext cx="2872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0.0</a:t>
            </a:r>
            <a:r>
              <a:rPr lang="en-GB" sz="4800" b="1" dirty="0">
                <a:solidFill>
                  <a:srgbClr val="FF0000"/>
                </a:solidFill>
              </a:rPr>
              <a:t>9</a:t>
            </a:r>
            <a:r>
              <a:rPr lang="en-GB" sz="4800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C17CF86-A21F-2B8B-04F0-1B355E7CC1FD}"/>
              </a:ext>
            </a:extLst>
          </p:cNvPr>
          <p:cNvSpPr txBox="1"/>
          <p:nvPr/>
        </p:nvSpPr>
        <p:spPr>
          <a:xfrm>
            <a:off x="5530673" y="5601427"/>
            <a:ext cx="24527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0.09|6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FE6D205-E1E1-DE39-267D-EA4D989B6587}"/>
              </a:ext>
            </a:extLst>
          </p:cNvPr>
          <p:cNvSpPr txBox="1"/>
          <p:nvPr/>
        </p:nvSpPr>
        <p:spPr>
          <a:xfrm>
            <a:off x="7887011" y="5601427"/>
            <a:ext cx="2174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up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D05F924-A458-A5B6-E0AA-BF1DD56F1E3C}"/>
              </a:ext>
            </a:extLst>
          </p:cNvPr>
          <p:cNvSpPr txBox="1"/>
          <p:nvPr/>
        </p:nvSpPr>
        <p:spPr>
          <a:xfrm>
            <a:off x="10061499" y="5601427"/>
            <a:ext cx="1879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>
                <a:solidFill>
                  <a:srgbClr val="FF0000"/>
                </a:solidFill>
              </a:rPr>
              <a:t>0.1</a:t>
            </a:r>
            <a:endParaRPr lang="en-GB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161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32AF34D-145B-B24D-E8C1-3A86BBF01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18" y="228106"/>
            <a:ext cx="11656974" cy="63954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99E661-6DAC-5836-623B-92E41F41F4C9}"/>
              </a:ext>
            </a:extLst>
          </p:cNvPr>
          <p:cNvSpPr txBox="1"/>
          <p:nvPr/>
        </p:nvSpPr>
        <p:spPr>
          <a:xfrm>
            <a:off x="2218311" y="1580411"/>
            <a:ext cx="2872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58</a:t>
            </a:r>
            <a:r>
              <a:rPr lang="en-US" sz="4800" dirty="0">
                <a:solidFill>
                  <a:srgbClr val="FF0000"/>
                </a:solidFill>
              </a:rPr>
              <a:t>92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96EE94-BC2C-9190-CAD3-5FAB56C6C3F3}"/>
              </a:ext>
            </a:extLst>
          </p:cNvPr>
          <p:cNvSpPr txBox="1"/>
          <p:nvPr/>
        </p:nvSpPr>
        <p:spPr>
          <a:xfrm>
            <a:off x="5237596" y="1580411"/>
            <a:ext cx="24527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58|92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9EFBF3-E91F-3326-AF32-DAF4973F462F}"/>
              </a:ext>
            </a:extLst>
          </p:cNvPr>
          <p:cNvSpPr txBox="1"/>
          <p:nvPr/>
        </p:nvSpPr>
        <p:spPr>
          <a:xfrm>
            <a:off x="7593934" y="1580411"/>
            <a:ext cx="2174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up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CF5D60-561A-CD1A-E36E-EA5E28C18615}"/>
              </a:ext>
            </a:extLst>
          </p:cNvPr>
          <p:cNvSpPr txBox="1"/>
          <p:nvPr/>
        </p:nvSpPr>
        <p:spPr>
          <a:xfrm>
            <a:off x="9768422" y="1580411"/>
            <a:ext cx="1879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5900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B1ADD7-9C0F-D94D-54CC-384FED797E93}"/>
              </a:ext>
            </a:extLst>
          </p:cNvPr>
          <p:cNvSpPr txBox="1"/>
          <p:nvPr/>
        </p:nvSpPr>
        <p:spPr>
          <a:xfrm>
            <a:off x="2218311" y="2411408"/>
            <a:ext cx="2872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71</a:t>
            </a:r>
            <a:r>
              <a:rPr lang="en-US" sz="4800" dirty="0">
                <a:solidFill>
                  <a:srgbClr val="FF0000"/>
                </a:solidFill>
              </a:rPr>
              <a:t>06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ED49A7-6A97-6709-EFA6-DB2BE8A2D19E}"/>
              </a:ext>
            </a:extLst>
          </p:cNvPr>
          <p:cNvSpPr txBox="1"/>
          <p:nvPr/>
        </p:nvSpPr>
        <p:spPr>
          <a:xfrm>
            <a:off x="5237596" y="2411408"/>
            <a:ext cx="24527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71|06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077320-28CF-6E39-0874-4C4D41BA1F35}"/>
              </a:ext>
            </a:extLst>
          </p:cNvPr>
          <p:cNvSpPr txBox="1"/>
          <p:nvPr/>
        </p:nvSpPr>
        <p:spPr>
          <a:xfrm>
            <a:off x="7593934" y="2411408"/>
            <a:ext cx="2174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stay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BDB328-118C-D83A-4486-C7AEEE656BC4}"/>
              </a:ext>
            </a:extLst>
          </p:cNvPr>
          <p:cNvSpPr txBox="1"/>
          <p:nvPr/>
        </p:nvSpPr>
        <p:spPr>
          <a:xfrm>
            <a:off x="9768422" y="2411408"/>
            <a:ext cx="1879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7100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DB7214E-08D5-4E4A-3C6E-0EE795930DA8}"/>
              </a:ext>
            </a:extLst>
          </p:cNvPr>
          <p:cNvSpPr txBox="1"/>
          <p:nvPr/>
        </p:nvSpPr>
        <p:spPr>
          <a:xfrm>
            <a:off x="2244407" y="3270976"/>
            <a:ext cx="2872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0.0</a:t>
            </a:r>
            <a:r>
              <a:rPr lang="en-GB" sz="4800" b="1" dirty="0">
                <a:solidFill>
                  <a:srgbClr val="FF0000"/>
                </a:solidFill>
              </a:rPr>
              <a:t>15</a:t>
            </a:r>
            <a:r>
              <a:rPr lang="en-GB" sz="4800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690F43-1A2D-44F9-25F4-075EB4C46512}"/>
              </a:ext>
            </a:extLst>
          </p:cNvPr>
          <p:cNvSpPr txBox="1"/>
          <p:nvPr/>
        </p:nvSpPr>
        <p:spPr>
          <a:xfrm>
            <a:off x="5263692" y="3270976"/>
            <a:ext cx="24527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0.015|7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63732CD-05D6-8936-2B1A-504456521DC1}"/>
              </a:ext>
            </a:extLst>
          </p:cNvPr>
          <p:cNvSpPr txBox="1"/>
          <p:nvPr/>
        </p:nvSpPr>
        <p:spPr>
          <a:xfrm>
            <a:off x="7620030" y="3270976"/>
            <a:ext cx="2174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up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B354FF-B6A2-292C-D179-4258F6DC449F}"/>
              </a:ext>
            </a:extLst>
          </p:cNvPr>
          <p:cNvSpPr txBox="1"/>
          <p:nvPr/>
        </p:nvSpPr>
        <p:spPr>
          <a:xfrm>
            <a:off x="9794518" y="3270976"/>
            <a:ext cx="1879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0.016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7C2B4BE-E465-564E-D5BA-E249CEAC9FC1}"/>
              </a:ext>
            </a:extLst>
          </p:cNvPr>
          <p:cNvSpPr txBox="1"/>
          <p:nvPr/>
        </p:nvSpPr>
        <p:spPr>
          <a:xfrm>
            <a:off x="2188441" y="4087688"/>
            <a:ext cx="2872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0.</a:t>
            </a:r>
            <a:r>
              <a:rPr lang="en-US" sz="4800" b="1" dirty="0">
                <a:solidFill>
                  <a:srgbClr val="FF0000"/>
                </a:solidFill>
              </a:rPr>
              <a:t>56</a:t>
            </a:r>
            <a:r>
              <a:rPr lang="en-US" sz="4800" dirty="0">
                <a:solidFill>
                  <a:srgbClr val="FF0000"/>
                </a:solidFill>
              </a:rPr>
              <a:t>22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E1C9209-273A-5349-CF8E-0A1B6E3FBA2D}"/>
              </a:ext>
            </a:extLst>
          </p:cNvPr>
          <p:cNvSpPr txBox="1"/>
          <p:nvPr/>
        </p:nvSpPr>
        <p:spPr>
          <a:xfrm>
            <a:off x="5207726" y="4087688"/>
            <a:ext cx="24527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0.56|22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83E532D-7958-B742-A076-C737DA865FB8}"/>
              </a:ext>
            </a:extLst>
          </p:cNvPr>
          <p:cNvSpPr txBox="1"/>
          <p:nvPr/>
        </p:nvSpPr>
        <p:spPr>
          <a:xfrm>
            <a:off x="7564064" y="4087688"/>
            <a:ext cx="2174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stay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95F62A4-D4D9-42E5-FC9B-EBCB2773780A}"/>
              </a:ext>
            </a:extLst>
          </p:cNvPr>
          <p:cNvSpPr txBox="1"/>
          <p:nvPr/>
        </p:nvSpPr>
        <p:spPr>
          <a:xfrm>
            <a:off x="9738552" y="4087688"/>
            <a:ext cx="1879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0.56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13166F-17C7-F348-FAD1-55DDD2E98EFA}"/>
              </a:ext>
            </a:extLst>
          </p:cNvPr>
          <p:cNvSpPr txBox="1"/>
          <p:nvPr/>
        </p:nvSpPr>
        <p:spPr>
          <a:xfrm>
            <a:off x="2218311" y="4961541"/>
            <a:ext cx="2872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12</a:t>
            </a:r>
            <a:r>
              <a:rPr lang="en-US" sz="4800" dirty="0">
                <a:solidFill>
                  <a:srgbClr val="FF0000"/>
                </a:solidFill>
              </a:rPr>
              <a:t>.61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85384AB-68B7-5F07-2C3A-5B5D34EB47AA}"/>
              </a:ext>
            </a:extLst>
          </p:cNvPr>
          <p:cNvSpPr txBox="1"/>
          <p:nvPr/>
        </p:nvSpPr>
        <p:spPr>
          <a:xfrm>
            <a:off x="5237596" y="4961541"/>
            <a:ext cx="24527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12|61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586A173-04B6-616A-5AA0-5513FB563150}"/>
              </a:ext>
            </a:extLst>
          </p:cNvPr>
          <p:cNvSpPr txBox="1"/>
          <p:nvPr/>
        </p:nvSpPr>
        <p:spPr>
          <a:xfrm>
            <a:off x="7593934" y="4961541"/>
            <a:ext cx="2174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up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07ABD25-19B8-FAB1-77A8-0E9563BB1361}"/>
              </a:ext>
            </a:extLst>
          </p:cNvPr>
          <p:cNvSpPr txBox="1"/>
          <p:nvPr/>
        </p:nvSpPr>
        <p:spPr>
          <a:xfrm>
            <a:off x="9768422" y="4961541"/>
            <a:ext cx="1879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13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AA376B2-BDBF-CE14-F8FF-863991FB52F4}"/>
              </a:ext>
            </a:extLst>
          </p:cNvPr>
          <p:cNvSpPr txBox="1"/>
          <p:nvPr/>
        </p:nvSpPr>
        <p:spPr>
          <a:xfrm>
            <a:off x="2208113" y="5763968"/>
            <a:ext cx="2872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3.2</a:t>
            </a:r>
            <a:r>
              <a:rPr lang="en-US" sz="4800" dirty="0">
                <a:solidFill>
                  <a:srgbClr val="FF0000"/>
                </a:solidFill>
              </a:rPr>
              <a:t>74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BCED0CA-8994-0B38-2C59-A0CA78F22335}"/>
              </a:ext>
            </a:extLst>
          </p:cNvPr>
          <p:cNvSpPr txBox="1"/>
          <p:nvPr/>
        </p:nvSpPr>
        <p:spPr>
          <a:xfrm>
            <a:off x="5227398" y="5763968"/>
            <a:ext cx="24527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3.2|74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2F09E89-9556-150F-6953-9BA69285F7C2}"/>
              </a:ext>
            </a:extLst>
          </p:cNvPr>
          <p:cNvSpPr txBox="1"/>
          <p:nvPr/>
        </p:nvSpPr>
        <p:spPr>
          <a:xfrm>
            <a:off x="7583736" y="5763968"/>
            <a:ext cx="2174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up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C0FBB71-17A4-AD8D-E5A7-8169DC4F1C65}"/>
              </a:ext>
            </a:extLst>
          </p:cNvPr>
          <p:cNvSpPr txBox="1"/>
          <p:nvPr/>
        </p:nvSpPr>
        <p:spPr>
          <a:xfrm>
            <a:off x="9758224" y="5763968"/>
            <a:ext cx="1879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3.3</a:t>
            </a:r>
            <a:endParaRPr lang="en-GB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02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83</Words>
  <Application>Microsoft Office PowerPoint</Application>
  <PresentationFormat>Widescreen</PresentationFormat>
  <Paragraphs>67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2016-01-26T04:47:25Z</dcterms:created>
  <dcterms:modified xsi:type="dcterms:W3CDTF">2022-09-14T07:56:49Z</dcterms:modified>
</cp:coreProperties>
</file>