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958759-FBAA-4FBE-A2B1-98F2345BFF14}" v="16" dt="2022-10-26T04:42:57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A958759-FBAA-4FBE-A2B1-98F2345BFF14}"/>
    <pc:docChg chg="custSel addSld modSld">
      <pc:chgData name="Stewart Gale" userId="3647ddd2-6040-41ae-a96d-232c23482af8" providerId="ADAL" clId="{BA958759-FBAA-4FBE-A2B1-98F2345BFF14}" dt="2022-10-26T04:43:51.315" v="191" actId="1076"/>
      <pc:docMkLst>
        <pc:docMk/>
      </pc:docMkLst>
      <pc:sldChg chg="addSp delSp modSp mod">
        <pc:chgData name="Stewart Gale" userId="3647ddd2-6040-41ae-a96d-232c23482af8" providerId="ADAL" clId="{BA958759-FBAA-4FBE-A2B1-98F2345BFF14}" dt="2022-10-24T18:10:40.548" v="10" actId="1076"/>
        <pc:sldMkLst>
          <pc:docMk/>
          <pc:sldMk cId="106312097" sldId="256"/>
        </pc:sldMkLst>
        <pc:spChg chg="del">
          <ac:chgData name="Stewart Gale" userId="3647ddd2-6040-41ae-a96d-232c23482af8" providerId="ADAL" clId="{BA958759-FBAA-4FBE-A2B1-98F2345BFF14}" dt="2022-10-24T18:07:40.417" v="0" actId="478"/>
          <ac:spMkLst>
            <pc:docMk/>
            <pc:sldMk cId="106312097" sldId="256"/>
            <ac:spMk id="2" creationId="{785CC9EC-5F7F-25C2-815B-32C97DB99E74}"/>
          </ac:spMkLst>
        </pc:spChg>
        <pc:spChg chg="del">
          <ac:chgData name="Stewart Gale" userId="3647ddd2-6040-41ae-a96d-232c23482af8" providerId="ADAL" clId="{BA958759-FBAA-4FBE-A2B1-98F2345BFF14}" dt="2022-10-24T18:07:40.417" v="0" actId="478"/>
          <ac:spMkLst>
            <pc:docMk/>
            <pc:sldMk cId="106312097" sldId="256"/>
            <ac:spMk id="3" creationId="{FDC551B5-A41D-6B37-C1F7-25696BFB35C6}"/>
          </ac:spMkLst>
        </pc:spChg>
        <pc:picChg chg="add mod modCrop">
          <ac:chgData name="Stewart Gale" userId="3647ddd2-6040-41ae-a96d-232c23482af8" providerId="ADAL" clId="{BA958759-FBAA-4FBE-A2B1-98F2345BFF14}" dt="2022-10-24T18:10:40.548" v="10" actId="1076"/>
          <ac:picMkLst>
            <pc:docMk/>
            <pc:sldMk cId="106312097" sldId="256"/>
            <ac:picMk id="5" creationId="{8149DE76-D38F-EAE3-42C5-3AB24DB8A4E5}"/>
          </ac:picMkLst>
        </pc:picChg>
      </pc:sldChg>
      <pc:sldChg chg="addSp modSp add mod">
        <pc:chgData name="Stewart Gale" userId="3647ddd2-6040-41ae-a96d-232c23482af8" providerId="ADAL" clId="{BA958759-FBAA-4FBE-A2B1-98F2345BFF14}" dt="2022-10-24T18:12:25.121" v="32" actId="14100"/>
        <pc:sldMkLst>
          <pc:docMk/>
          <pc:sldMk cId="110505121" sldId="257"/>
        </pc:sldMkLst>
        <pc:picChg chg="add mod modCrop">
          <ac:chgData name="Stewart Gale" userId="3647ddd2-6040-41ae-a96d-232c23482af8" providerId="ADAL" clId="{BA958759-FBAA-4FBE-A2B1-98F2345BFF14}" dt="2022-10-24T18:12:25.121" v="32" actId="14100"/>
          <ac:picMkLst>
            <pc:docMk/>
            <pc:sldMk cId="110505121" sldId="257"/>
            <ac:picMk id="3" creationId="{A5E057C2-5DDB-C1D7-4D56-F9D6D322651E}"/>
          </ac:picMkLst>
        </pc:picChg>
      </pc:sldChg>
      <pc:sldChg chg="addSp modSp add mod">
        <pc:chgData name="Stewart Gale" userId="3647ddd2-6040-41ae-a96d-232c23482af8" providerId="ADAL" clId="{BA958759-FBAA-4FBE-A2B1-98F2345BFF14}" dt="2022-10-24T18:11:53.179" v="25" actId="14100"/>
        <pc:sldMkLst>
          <pc:docMk/>
          <pc:sldMk cId="1542127639" sldId="258"/>
        </pc:sldMkLst>
        <pc:picChg chg="add mod modCrop">
          <ac:chgData name="Stewart Gale" userId="3647ddd2-6040-41ae-a96d-232c23482af8" providerId="ADAL" clId="{BA958759-FBAA-4FBE-A2B1-98F2345BFF14}" dt="2022-10-24T18:11:53.179" v="25" actId="14100"/>
          <ac:picMkLst>
            <pc:docMk/>
            <pc:sldMk cId="1542127639" sldId="258"/>
            <ac:picMk id="3" creationId="{FBFE5787-23D0-D779-8F04-166BF38CFBC8}"/>
          </ac:picMkLst>
        </pc:picChg>
      </pc:sldChg>
      <pc:sldChg chg="addSp modSp add mod">
        <pc:chgData name="Stewart Gale" userId="3647ddd2-6040-41ae-a96d-232c23482af8" providerId="ADAL" clId="{BA958759-FBAA-4FBE-A2B1-98F2345BFF14}" dt="2022-10-24T18:11:16.138" v="17" actId="1076"/>
        <pc:sldMkLst>
          <pc:docMk/>
          <pc:sldMk cId="2216125147" sldId="259"/>
        </pc:sldMkLst>
        <pc:picChg chg="add mod modCrop">
          <ac:chgData name="Stewart Gale" userId="3647ddd2-6040-41ae-a96d-232c23482af8" providerId="ADAL" clId="{BA958759-FBAA-4FBE-A2B1-98F2345BFF14}" dt="2022-10-24T18:11:16.138" v="17" actId="1076"/>
          <ac:picMkLst>
            <pc:docMk/>
            <pc:sldMk cId="2216125147" sldId="259"/>
            <ac:picMk id="3" creationId="{1263BFAA-11E7-61DD-1D1D-FCE7AA8E22A1}"/>
          </ac:picMkLst>
        </pc:picChg>
      </pc:sldChg>
      <pc:sldChg chg="addSp modSp add mod">
        <pc:chgData name="Stewart Gale" userId="3647ddd2-6040-41ae-a96d-232c23482af8" providerId="ADAL" clId="{BA958759-FBAA-4FBE-A2B1-98F2345BFF14}" dt="2022-10-24T18:12:46.374" v="62" actId="1076"/>
        <pc:sldMkLst>
          <pc:docMk/>
          <pc:sldMk cId="3677199018" sldId="260"/>
        </pc:sldMkLst>
        <pc:spChg chg="add mod">
          <ac:chgData name="Stewart Gale" userId="3647ddd2-6040-41ae-a96d-232c23482af8" providerId="ADAL" clId="{BA958759-FBAA-4FBE-A2B1-98F2345BFF14}" dt="2022-10-24T18:12:46.374" v="62" actId="1076"/>
          <ac:spMkLst>
            <pc:docMk/>
            <pc:sldMk cId="3677199018" sldId="260"/>
            <ac:spMk id="2" creationId="{779EF89B-CA3C-4E14-A551-C38CFD279F6F}"/>
          </ac:spMkLst>
        </pc:spChg>
      </pc:sldChg>
      <pc:sldChg chg="addSp modSp add mod">
        <pc:chgData name="Stewart Gale" userId="3647ddd2-6040-41ae-a96d-232c23482af8" providerId="ADAL" clId="{BA958759-FBAA-4FBE-A2B1-98F2345BFF14}" dt="2022-10-26T04:30:27.598" v="73" actId="14100"/>
        <pc:sldMkLst>
          <pc:docMk/>
          <pc:sldMk cId="1382783833" sldId="261"/>
        </pc:sldMkLst>
        <pc:picChg chg="add mod modCrop">
          <ac:chgData name="Stewart Gale" userId="3647ddd2-6040-41ae-a96d-232c23482af8" providerId="ADAL" clId="{BA958759-FBAA-4FBE-A2B1-98F2345BFF14}" dt="2022-10-26T04:30:23.716" v="71" actId="14100"/>
          <ac:picMkLst>
            <pc:docMk/>
            <pc:sldMk cId="1382783833" sldId="261"/>
            <ac:picMk id="3" creationId="{707543A8-4BB1-888F-E1EE-92DD8F834611}"/>
          </ac:picMkLst>
        </pc:picChg>
        <pc:picChg chg="add mod modCrop">
          <ac:chgData name="Stewart Gale" userId="3647ddd2-6040-41ae-a96d-232c23482af8" providerId="ADAL" clId="{BA958759-FBAA-4FBE-A2B1-98F2345BFF14}" dt="2022-10-26T04:30:27.598" v="73" actId="14100"/>
          <ac:picMkLst>
            <pc:docMk/>
            <pc:sldMk cId="1382783833" sldId="261"/>
            <ac:picMk id="4" creationId="{2F00585D-456F-023F-DFEA-7D4543D1228A}"/>
          </ac:picMkLst>
        </pc:picChg>
      </pc:sldChg>
      <pc:sldChg chg="addSp modSp add mod">
        <pc:chgData name="Stewart Gale" userId="3647ddd2-6040-41ae-a96d-232c23482af8" providerId="ADAL" clId="{BA958759-FBAA-4FBE-A2B1-98F2345BFF14}" dt="2022-10-26T04:31:16.803" v="85" actId="1076"/>
        <pc:sldMkLst>
          <pc:docMk/>
          <pc:sldMk cId="316297354" sldId="262"/>
        </pc:sldMkLst>
        <pc:picChg chg="add mod modCrop">
          <ac:chgData name="Stewart Gale" userId="3647ddd2-6040-41ae-a96d-232c23482af8" providerId="ADAL" clId="{BA958759-FBAA-4FBE-A2B1-98F2345BFF14}" dt="2022-10-26T04:31:16.803" v="85" actId="1076"/>
          <ac:picMkLst>
            <pc:docMk/>
            <pc:sldMk cId="316297354" sldId="262"/>
            <ac:picMk id="3" creationId="{82E9F2A1-E4CA-6B2E-CE14-9577390DCCB3}"/>
          </ac:picMkLst>
        </pc:picChg>
        <pc:picChg chg="add mod modCrop">
          <ac:chgData name="Stewart Gale" userId="3647ddd2-6040-41ae-a96d-232c23482af8" providerId="ADAL" clId="{BA958759-FBAA-4FBE-A2B1-98F2345BFF14}" dt="2022-10-26T04:31:14.413" v="84" actId="14100"/>
          <ac:picMkLst>
            <pc:docMk/>
            <pc:sldMk cId="316297354" sldId="262"/>
            <ac:picMk id="4" creationId="{7C1D0EF9-38DE-FD70-03A5-8335966D152A}"/>
          </ac:picMkLst>
        </pc:picChg>
      </pc:sldChg>
      <pc:sldChg chg="addSp modSp add mod">
        <pc:chgData name="Stewart Gale" userId="3647ddd2-6040-41ae-a96d-232c23482af8" providerId="ADAL" clId="{BA958759-FBAA-4FBE-A2B1-98F2345BFF14}" dt="2022-10-26T04:32:22.383" v="106" actId="1076"/>
        <pc:sldMkLst>
          <pc:docMk/>
          <pc:sldMk cId="4210220461" sldId="263"/>
        </pc:sldMkLst>
        <pc:picChg chg="add mod modCrop">
          <ac:chgData name="Stewart Gale" userId="3647ddd2-6040-41ae-a96d-232c23482af8" providerId="ADAL" clId="{BA958759-FBAA-4FBE-A2B1-98F2345BFF14}" dt="2022-10-26T04:32:22.383" v="106" actId="1076"/>
          <ac:picMkLst>
            <pc:docMk/>
            <pc:sldMk cId="4210220461" sldId="263"/>
            <ac:picMk id="3" creationId="{BD5414F0-7571-E1BA-C605-DCFD56313796}"/>
          </ac:picMkLst>
        </pc:picChg>
        <pc:picChg chg="add mod modCrop">
          <ac:chgData name="Stewart Gale" userId="3647ddd2-6040-41ae-a96d-232c23482af8" providerId="ADAL" clId="{BA958759-FBAA-4FBE-A2B1-98F2345BFF14}" dt="2022-10-26T04:32:21.069" v="105" actId="1076"/>
          <ac:picMkLst>
            <pc:docMk/>
            <pc:sldMk cId="4210220461" sldId="263"/>
            <ac:picMk id="4" creationId="{AD5D44C1-DFE0-9365-44E2-F675A24D2D5A}"/>
          </ac:picMkLst>
        </pc:picChg>
      </pc:sldChg>
      <pc:sldChg chg="addSp delSp modSp new mod">
        <pc:chgData name="Stewart Gale" userId="3647ddd2-6040-41ae-a96d-232c23482af8" providerId="ADAL" clId="{BA958759-FBAA-4FBE-A2B1-98F2345BFF14}" dt="2022-10-26T04:33:34.095" v="125" actId="1076"/>
        <pc:sldMkLst>
          <pc:docMk/>
          <pc:sldMk cId="1288431296" sldId="264"/>
        </pc:sldMkLst>
        <pc:spChg chg="del">
          <ac:chgData name="Stewart Gale" userId="3647ddd2-6040-41ae-a96d-232c23482af8" providerId="ADAL" clId="{BA958759-FBAA-4FBE-A2B1-98F2345BFF14}" dt="2022-10-26T04:32:27.409" v="108" actId="478"/>
          <ac:spMkLst>
            <pc:docMk/>
            <pc:sldMk cId="1288431296" sldId="264"/>
            <ac:spMk id="2" creationId="{676B585E-606E-ED65-7573-1C1B348ABCD1}"/>
          </ac:spMkLst>
        </pc:spChg>
        <pc:spChg chg="del">
          <ac:chgData name="Stewart Gale" userId="3647ddd2-6040-41ae-a96d-232c23482af8" providerId="ADAL" clId="{BA958759-FBAA-4FBE-A2B1-98F2345BFF14}" dt="2022-10-26T04:32:27.409" v="108" actId="478"/>
          <ac:spMkLst>
            <pc:docMk/>
            <pc:sldMk cId="1288431296" sldId="264"/>
            <ac:spMk id="3" creationId="{0549ACCA-BC5F-08B1-E1BA-348C5E1934EA}"/>
          </ac:spMkLst>
        </pc:spChg>
        <pc:picChg chg="add mod modCrop">
          <ac:chgData name="Stewart Gale" userId="3647ddd2-6040-41ae-a96d-232c23482af8" providerId="ADAL" clId="{BA958759-FBAA-4FBE-A2B1-98F2345BFF14}" dt="2022-10-26T04:33:34.095" v="125" actId="1076"/>
          <ac:picMkLst>
            <pc:docMk/>
            <pc:sldMk cId="1288431296" sldId="264"/>
            <ac:picMk id="5" creationId="{1858B08B-7DCC-C2A2-E1C3-66EDF9A8AC75}"/>
          </ac:picMkLst>
        </pc:picChg>
        <pc:picChg chg="add mod modCrop">
          <ac:chgData name="Stewart Gale" userId="3647ddd2-6040-41ae-a96d-232c23482af8" providerId="ADAL" clId="{BA958759-FBAA-4FBE-A2B1-98F2345BFF14}" dt="2022-10-26T04:33:32.392" v="124" actId="1076"/>
          <ac:picMkLst>
            <pc:docMk/>
            <pc:sldMk cId="1288431296" sldId="264"/>
            <ac:picMk id="6" creationId="{42E3E11D-9B4D-75BD-CB49-E02E599D72F1}"/>
          </ac:picMkLst>
        </pc:picChg>
      </pc:sldChg>
      <pc:sldChg chg="addSp modSp add mod">
        <pc:chgData name="Stewart Gale" userId="3647ddd2-6040-41ae-a96d-232c23482af8" providerId="ADAL" clId="{BA958759-FBAA-4FBE-A2B1-98F2345BFF14}" dt="2022-10-26T04:35:12.619" v="153" actId="732"/>
        <pc:sldMkLst>
          <pc:docMk/>
          <pc:sldMk cId="795291322" sldId="265"/>
        </pc:sldMkLst>
        <pc:picChg chg="add mod modCrop">
          <ac:chgData name="Stewart Gale" userId="3647ddd2-6040-41ae-a96d-232c23482af8" providerId="ADAL" clId="{BA958759-FBAA-4FBE-A2B1-98F2345BFF14}" dt="2022-10-26T04:34:57.506" v="149" actId="732"/>
          <ac:picMkLst>
            <pc:docMk/>
            <pc:sldMk cId="795291322" sldId="265"/>
            <ac:picMk id="3" creationId="{50C11AA7-DC3D-9AC7-2778-A6697D86EBA1}"/>
          </ac:picMkLst>
        </pc:picChg>
        <pc:picChg chg="add mod modCrop">
          <ac:chgData name="Stewart Gale" userId="3647ddd2-6040-41ae-a96d-232c23482af8" providerId="ADAL" clId="{BA958759-FBAA-4FBE-A2B1-98F2345BFF14}" dt="2022-10-26T04:35:12.619" v="153" actId="732"/>
          <ac:picMkLst>
            <pc:docMk/>
            <pc:sldMk cId="795291322" sldId="265"/>
            <ac:picMk id="4" creationId="{FE523359-73DC-97C9-6ED1-D3A6FAF046D8}"/>
          </ac:picMkLst>
        </pc:picChg>
      </pc:sldChg>
      <pc:sldChg chg="addSp modSp add mod">
        <pc:chgData name="Stewart Gale" userId="3647ddd2-6040-41ae-a96d-232c23482af8" providerId="ADAL" clId="{BA958759-FBAA-4FBE-A2B1-98F2345BFF14}" dt="2022-10-26T04:42:26.843" v="167" actId="1076"/>
        <pc:sldMkLst>
          <pc:docMk/>
          <pc:sldMk cId="702040042" sldId="266"/>
        </pc:sldMkLst>
        <pc:picChg chg="add mod modCrop">
          <ac:chgData name="Stewart Gale" userId="3647ddd2-6040-41ae-a96d-232c23482af8" providerId="ADAL" clId="{BA958759-FBAA-4FBE-A2B1-98F2345BFF14}" dt="2022-10-26T04:35:45.235" v="161" actId="732"/>
          <ac:picMkLst>
            <pc:docMk/>
            <pc:sldMk cId="702040042" sldId="266"/>
            <ac:picMk id="3" creationId="{CA877938-06D0-C636-7E2C-721743CA3EA3}"/>
          </ac:picMkLst>
        </pc:picChg>
        <pc:picChg chg="add mod modCrop">
          <ac:chgData name="Stewart Gale" userId="3647ddd2-6040-41ae-a96d-232c23482af8" providerId="ADAL" clId="{BA958759-FBAA-4FBE-A2B1-98F2345BFF14}" dt="2022-10-26T04:42:26.843" v="167" actId="1076"/>
          <ac:picMkLst>
            <pc:docMk/>
            <pc:sldMk cId="702040042" sldId="266"/>
            <ac:picMk id="4" creationId="{6D974AD3-BAB4-78D9-7CB9-B16A7DE0ECA5}"/>
          </ac:picMkLst>
        </pc:picChg>
      </pc:sldChg>
      <pc:sldChg chg="addSp modSp add mod">
        <pc:chgData name="Stewart Gale" userId="3647ddd2-6040-41ae-a96d-232c23482af8" providerId="ADAL" clId="{BA958759-FBAA-4FBE-A2B1-98F2345BFF14}" dt="2022-10-26T04:34:24.440" v="141" actId="1076"/>
        <pc:sldMkLst>
          <pc:docMk/>
          <pc:sldMk cId="3639984730" sldId="267"/>
        </pc:sldMkLst>
        <pc:picChg chg="add mod modCrop">
          <ac:chgData name="Stewart Gale" userId="3647ddd2-6040-41ae-a96d-232c23482af8" providerId="ADAL" clId="{BA958759-FBAA-4FBE-A2B1-98F2345BFF14}" dt="2022-10-26T04:34:22.653" v="140" actId="1076"/>
          <ac:picMkLst>
            <pc:docMk/>
            <pc:sldMk cId="3639984730" sldId="267"/>
            <ac:picMk id="3" creationId="{00FAE527-4FDF-398C-1DDE-13AAE9EF3A53}"/>
          </ac:picMkLst>
        </pc:picChg>
        <pc:picChg chg="add mod modCrop">
          <ac:chgData name="Stewart Gale" userId="3647ddd2-6040-41ae-a96d-232c23482af8" providerId="ADAL" clId="{BA958759-FBAA-4FBE-A2B1-98F2345BFF14}" dt="2022-10-26T04:34:24.440" v="141" actId="1076"/>
          <ac:picMkLst>
            <pc:docMk/>
            <pc:sldMk cId="3639984730" sldId="267"/>
            <ac:picMk id="4" creationId="{A11BE4EA-48C7-2E96-1B98-976E167F3EB2}"/>
          </ac:picMkLst>
        </pc:picChg>
      </pc:sldChg>
      <pc:sldChg chg="addSp delSp modSp new mod">
        <pc:chgData name="Stewart Gale" userId="3647ddd2-6040-41ae-a96d-232c23482af8" providerId="ADAL" clId="{BA958759-FBAA-4FBE-A2B1-98F2345BFF14}" dt="2022-10-26T04:43:51.315" v="191" actId="1076"/>
        <pc:sldMkLst>
          <pc:docMk/>
          <pc:sldMk cId="574353808" sldId="268"/>
        </pc:sldMkLst>
        <pc:spChg chg="del">
          <ac:chgData name="Stewart Gale" userId="3647ddd2-6040-41ae-a96d-232c23482af8" providerId="ADAL" clId="{BA958759-FBAA-4FBE-A2B1-98F2345BFF14}" dt="2022-10-26T04:42:41.010" v="169" actId="478"/>
          <ac:spMkLst>
            <pc:docMk/>
            <pc:sldMk cId="574353808" sldId="268"/>
            <ac:spMk id="2" creationId="{22E7608B-9100-70D0-39F2-30BAAFFF3D5B}"/>
          </ac:spMkLst>
        </pc:spChg>
        <pc:spChg chg="del">
          <ac:chgData name="Stewart Gale" userId="3647ddd2-6040-41ae-a96d-232c23482af8" providerId="ADAL" clId="{BA958759-FBAA-4FBE-A2B1-98F2345BFF14}" dt="2022-10-26T04:42:41.010" v="169" actId="478"/>
          <ac:spMkLst>
            <pc:docMk/>
            <pc:sldMk cId="574353808" sldId="268"/>
            <ac:spMk id="3" creationId="{DECA3565-7077-1EF6-1367-357CF1DC94A4}"/>
          </ac:spMkLst>
        </pc:spChg>
        <pc:picChg chg="add mod modCrop">
          <ac:chgData name="Stewart Gale" userId="3647ddd2-6040-41ae-a96d-232c23482af8" providerId="ADAL" clId="{BA958759-FBAA-4FBE-A2B1-98F2345BFF14}" dt="2022-10-26T04:43:51.315" v="191" actId="1076"/>
          <ac:picMkLst>
            <pc:docMk/>
            <pc:sldMk cId="574353808" sldId="268"/>
            <ac:picMk id="5" creationId="{D196D350-3A57-7C44-7074-4B266FAC3DF4}"/>
          </ac:picMkLst>
        </pc:picChg>
        <pc:picChg chg="add mod modCrop">
          <ac:chgData name="Stewart Gale" userId="3647ddd2-6040-41ae-a96d-232c23482af8" providerId="ADAL" clId="{BA958759-FBAA-4FBE-A2B1-98F2345BFF14}" dt="2022-10-26T04:43:50.095" v="190" actId="1076"/>
          <ac:picMkLst>
            <pc:docMk/>
            <pc:sldMk cId="574353808" sldId="268"/>
            <ac:picMk id="6" creationId="{C94FF4F7-FF05-4221-92D4-F96F46BF4E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99986-A390-24FD-75B8-843D4CB78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B0F90-7F06-3813-9523-53F392675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416AB-1E9B-8442-2990-B79931FC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37E4B-31F5-2ED2-B846-55189CDD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10365-3708-489E-12C9-A7608022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93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6E49E-9813-DA2F-145C-2834CEC75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11A5F-8B18-481F-1AAC-B4838C644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7B10F-A53A-6488-97F7-08BD1A2FB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12071-B73A-514D-A22D-B3D5FC2D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BD809-655D-F80D-C2BB-4E721DBAE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50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AC67-01B1-66D3-56DC-82F7D5A8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513FB-1F63-D8B4-D110-DCCB5212B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C7AAD-857F-67BB-74A4-5C32F955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D0155-E401-ED2B-79CB-9A8FEAE5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C2F14-D60C-7FC1-6753-90EDF3C9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EFA3-6742-2E4B-7DA4-6A8BB874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271F2-9F04-28C7-7DC6-0FE9B4211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53775-A1FC-0F61-7A0E-01B38D976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BA5B5-DE74-3640-2E52-E9E707E8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C34D1E-B6DC-9769-0EEC-6F1D34E63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8F56C-DFCE-5CC2-DC54-6BD8319B3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19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CCA7-9682-BD62-C627-D720AC58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299D0-CA78-0834-215B-32532DD02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913A7-8676-FDCB-3F4D-BFCAFE648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B933CB-B245-898F-1645-9E4CAB88A3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99539C-0C60-4A3A-445B-679DB2354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2BEB2-4CDD-28DB-101C-3FCC8942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3CA55-0F78-AB35-33F1-66B66DBD8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E2828-24CB-E76F-58AB-1F0D1099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97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FE69D-1C28-4FD9-DC9E-4A894E03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47B02-7DBF-DC5B-6DE9-3A9F29F9D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096F1C-2B5C-0BD8-81F7-A1B85788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610AC0-D09B-7691-FCEE-F806D294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45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1B912-F602-55B8-FFFA-0C685E37B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778B3-AD63-6BE5-54AD-7735EF277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B3983-4229-3466-5929-9B81ABCF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25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04EE-D540-93FE-61DE-08E865AA1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F34C-AF45-B6BD-B17D-883B3C00A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F5758-3DDD-3BE2-48E6-0DA2A91C4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467864-2475-5C22-61F6-2ACC7228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56220-76C8-5208-B803-3B7B34EF8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43885-C2AE-6D77-E323-74A7D09D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6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111D7-740F-D561-148A-9D3D3C8D3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7299F1-7F9C-E39D-2EAA-AEE709D103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F262B-0A0F-EC63-DF94-45C63E9262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4B256-2327-65E2-9C7F-16394A1AA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FD1F4-091E-B265-1615-C90DF64D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41EB3-C058-F726-7025-DB4BFB8F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03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CE2A4-09FB-9C19-13A4-4B85DA993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71C7E9-B530-B5B7-5285-23927E67C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FA7BB-5F4D-D96B-F9B4-4B336618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D495A-C93E-4A14-627F-CAD8A7C3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7AED1-6CA4-5D32-0369-4BAAA0A3E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7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E634D8-6C21-3D25-D1D0-E11B3ADBE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E9FF0-7DEF-2465-EBF4-0E4E2875E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670CA-9DDA-DF20-673C-54B69F8D2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0B62C-7283-14C2-69C1-68B2E95E9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DB360-7DF3-0DB3-2882-C1E8DC1B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5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28A03-D905-2123-C383-9340AC795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28521-04E8-0865-30FC-338A715B7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1638C-6AEE-072C-1092-901B2E0AB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7BA0B-5165-4EFC-BEC7-6504E44A2DC3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97DC5-391B-40F5-9391-9C7481FEA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CC8E3-9793-341A-6BA3-F027F8911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03035-7DF2-4846-BF01-B806CD8B4F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1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49DE76-D38F-EAE3-42C5-3AB24DB8A4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8" t="21042" r="12385" b="12812"/>
          <a:stretch/>
        </p:blipFill>
        <p:spPr>
          <a:xfrm>
            <a:off x="114300" y="0"/>
            <a:ext cx="11787187" cy="667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2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3BFAA-11E7-61DD-1D1D-FCE7AA8E22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8" t="18125" r="12246" b="8645"/>
          <a:stretch/>
        </p:blipFill>
        <p:spPr>
          <a:xfrm>
            <a:off x="235745" y="4054"/>
            <a:ext cx="11522868" cy="685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2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E5787-23D0-D779-8F04-166BF38CF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72" t="18229" r="16690" b="12292"/>
          <a:stretch/>
        </p:blipFill>
        <p:spPr>
          <a:xfrm>
            <a:off x="228599" y="0"/>
            <a:ext cx="11887201" cy="688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27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E057C2-5DDB-C1D7-4D56-F9D6D3226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49" t="20833" r="17176" b="11041"/>
          <a:stretch/>
        </p:blipFill>
        <p:spPr>
          <a:xfrm>
            <a:off x="178594" y="0"/>
            <a:ext cx="11887199" cy="685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9EF89B-CA3C-4E14-A551-C38CFD279F6F}"/>
              </a:ext>
            </a:extLst>
          </p:cNvPr>
          <p:cNvSpPr txBox="1"/>
          <p:nvPr/>
        </p:nvSpPr>
        <p:spPr>
          <a:xfrm>
            <a:off x="1651565" y="2170473"/>
            <a:ext cx="91011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77199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543A8-4BB1-888F-E1EE-92DD8F8346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8" t="19269" r="34259" b="26147"/>
          <a:stretch/>
        </p:blipFill>
        <p:spPr>
          <a:xfrm>
            <a:off x="171451" y="78581"/>
            <a:ext cx="6214516" cy="6286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00585D-456F-023F-DFEA-7D4543D12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019"/>
          <a:stretch/>
        </p:blipFill>
        <p:spPr>
          <a:xfrm>
            <a:off x="5753034" y="278605"/>
            <a:ext cx="6374856" cy="195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83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E9F2A1-E4CA-6B2E-CE14-9577390DC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93" t="16667" r="35718" b="29688"/>
          <a:stretch/>
        </p:blipFill>
        <p:spPr>
          <a:xfrm>
            <a:off x="108396" y="0"/>
            <a:ext cx="6207920" cy="6551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1D0EF9-38DE-FD70-03A5-8335966D15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182"/>
          <a:stretch/>
        </p:blipFill>
        <p:spPr>
          <a:xfrm>
            <a:off x="5988312" y="514349"/>
            <a:ext cx="6144867" cy="26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7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5414F0-7571-E1BA-C605-DCFD56313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59" t="15313" r="40510" b="46145"/>
          <a:stretch/>
        </p:blipFill>
        <p:spPr>
          <a:xfrm>
            <a:off x="143143" y="0"/>
            <a:ext cx="5436396" cy="46669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5D44C1-DFE0-9365-44E2-F675A24D2D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59" t="54479" r="34769" b="9271"/>
          <a:stretch/>
        </p:blipFill>
        <p:spPr>
          <a:xfrm>
            <a:off x="5500689" y="1700212"/>
            <a:ext cx="6548168" cy="443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20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58B08B-7DCC-C2A2-E1C3-66EDF9A8AC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91" t="27604" r="35509" b="23609"/>
          <a:stretch/>
        </p:blipFill>
        <p:spPr>
          <a:xfrm>
            <a:off x="150018" y="100012"/>
            <a:ext cx="7272339" cy="6757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E3E11D-9B4D-75BD-CB49-E02E599D72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396" r="67471"/>
          <a:stretch/>
        </p:blipFill>
        <p:spPr>
          <a:xfrm>
            <a:off x="7901704" y="314324"/>
            <a:ext cx="3573132" cy="215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3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FAE527-4FDF-398C-1DDE-13AAE9EF3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05" t="17812" r="37454" b="36147"/>
          <a:stretch/>
        </p:blipFill>
        <p:spPr>
          <a:xfrm>
            <a:off x="0" y="107156"/>
            <a:ext cx="6885250" cy="63007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1BE4EA-48C7-2E96-1B98-976E167F3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816"/>
          <a:stretch/>
        </p:blipFill>
        <p:spPr>
          <a:xfrm>
            <a:off x="6464548" y="192882"/>
            <a:ext cx="5529076" cy="29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84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11AA7-DC3D-9AC7-2778-A6697D86EB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3" t="17604" r="36065" b="28343"/>
          <a:stretch/>
        </p:blipFill>
        <p:spPr>
          <a:xfrm>
            <a:off x="185736" y="57150"/>
            <a:ext cx="6250783" cy="6729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523359-73DC-97C9-6ED1-D3A6FAF04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372" r="9739"/>
          <a:stretch/>
        </p:blipFill>
        <p:spPr>
          <a:xfrm>
            <a:off x="6157913" y="435769"/>
            <a:ext cx="5950743" cy="158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91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877938-06D0-C636-7E2C-721743CA3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6" t="19270" r="35648" b="26099"/>
          <a:stretch/>
        </p:blipFill>
        <p:spPr>
          <a:xfrm>
            <a:off x="185737" y="64294"/>
            <a:ext cx="6272213" cy="66722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974AD3-BAB4-78D9-7CB9-B16A7DE0EC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876" r="9522"/>
          <a:stretch/>
        </p:blipFill>
        <p:spPr>
          <a:xfrm>
            <a:off x="6007617" y="221456"/>
            <a:ext cx="5952618" cy="151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40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96D350-3A57-7C44-7074-4B266FAC3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46" t="16041" r="39190" b="41250"/>
          <a:stretch/>
        </p:blipFill>
        <p:spPr>
          <a:xfrm>
            <a:off x="0" y="365627"/>
            <a:ext cx="6050756" cy="5600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4FF4F7-FF05-4221-92D4-F96F46BF4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107" b="-1"/>
          <a:stretch/>
        </p:blipFill>
        <p:spPr>
          <a:xfrm>
            <a:off x="5632563" y="2375129"/>
            <a:ext cx="6333160" cy="41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53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2022-10-24T18:07:00Z</dcterms:created>
  <dcterms:modified xsi:type="dcterms:W3CDTF">2022-10-26T04:43:56Z</dcterms:modified>
</cp:coreProperties>
</file>