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74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FF"/>
    <a:srgbClr val="FF33CC"/>
    <a:srgbClr val="FF00FF"/>
    <a:srgbClr val="4D4D4D"/>
    <a:srgbClr val="494949"/>
    <a:srgbClr val="515151"/>
    <a:srgbClr val="333333"/>
    <a:srgbClr val="323232"/>
    <a:srgbClr val="B2B2B2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C34863-1EF1-49CF-AA74-2E0EEAE6C19C}" v="25" dt="2024-09-04T10:40:12.2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48" y="32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AC34863-1EF1-49CF-AA74-2E0EEAE6C19C}"/>
    <pc:docChg chg="custSel addSld delSld modSld sldOrd">
      <pc:chgData name="Stewart Gale" userId="3647ddd2-6040-41ae-a96d-232c23482af8" providerId="ADAL" clId="{3AC34863-1EF1-49CF-AA74-2E0EEAE6C19C}" dt="2024-09-04T10:40:12.247" v="56"/>
      <pc:docMkLst>
        <pc:docMk/>
      </pc:docMkLst>
      <pc:sldChg chg="delSp modSp del mod delAnim">
        <pc:chgData name="Stewart Gale" userId="3647ddd2-6040-41ae-a96d-232c23482af8" providerId="ADAL" clId="{3AC34863-1EF1-49CF-AA74-2E0EEAE6C19C}" dt="2024-09-04T08:08:24.037" v="53" actId="47"/>
        <pc:sldMkLst>
          <pc:docMk/>
          <pc:sldMk cId="3135538783" sldId="270"/>
        </pc:sldMkLst>
        <pc:spChg chg="del mod">
          <ac:chgData name="Stewart Gale" userId="3647ddd2-6040-41ae-a96d-232c23482af8" providerId="ADAL" clId="{3AC34863-1EF1-49CF-AA74-2E0EEAE6C19C}" dt="2024-09-04T08:07:00.202" v="36" actId="21"/>
          <ac:spMkLst>
            <pc:docMk/>
            <pc:sldMk cId="3135538783" sldId="270"/>
            <ac:spMk id="2" creationId="{00000000-0000-0000-0000-000000000000}"/>
          </ac:spMkLst>
        </pc:spChg>
        <pc:spChg chg="del mod">
          <ac:chgData name="Stewart Gale" userId="3647ddd2-6040-41ae-a96d-232c23482af8" providerId="ADAL" clId="{3AC34863-1EF1-49CF-AA74-2E0EEAE6C19C}" dt="2024-09-04T08:07:00.202" v="36" actId="21"/>
          <ac:spMkLst>
            <pc:docMk/>
            <pc:sldMk cId="3135538783" sldId="270"/>
            <ac:spMk id="3" creationId="{00000000-0000-0000-0000-000000000000}"/>
          </ac:spMkLst>
        </pc:spChg>
        <pc:spChg chg="del mod">
          <ac:chgData name="Stewart Gale" userId="3647ddd2-6040-41ae-a96d-232c23482af8" providerId="ADAL" clId="{3AC34863-1EF1-49CF-AA74-2E0EEAE6C19C}" dt="2024-09-04T08:07:00.202" v="36" actId="21"/>
          <ac:spMkLst>
            <pc:docMk/>
            <pc:sldMk cId="3135538783" sldId="270"/>
            <ac:spMk id="4" creationId="{00000000-0000-0000-0000-000000000000}"/>
          </ac:spMkLst>
        </pc:spChg>
        <pc:spChg chg="del mod">
          <ac:chgData name="Stewart Gale" userId="3647ddd2-6040-41ae-a96d-232c23482af8" providerId="ADAL" clId="{3AC34863-1EF1-49CF-AA74-2E0EEAE6C19C}" dt="2024-09-04T08:07:00.202" v="36" actId="21"/>
          <ac:spMkLst>
            <pc:docMk/>
            <pc:sldMk cId="3135538783" sldId="270"/>
            <ac:spMk id="5" creationId="{00000000-0000-0000-0000-000000000000}"/>
          </ac:spMkLst>
        </pc:spChg>
        <pc:spChg chg="del mod">
          <ac:chgData name="Stewart Gale" userId="3647ddd2-6040-41ae-a96d-232c23482af8" providerId="ADAL" clId="{3AC34863-1EF1-49CF-AA74-2E0EEAE6C19C}" dt="2024-09-04T08:07:00.202" v="36" actId="21"/>
          <ac:spMkLst>
            <pc:docMk/>
            <pc:sldMk cId="3135538783" sldId="270"/>
            <ac:spMk id="9" creationId="{00000000-0000-0000-0000-000000000000}"/>
          </ac:spMkLst>
        </pc:spChg>
      </pc:sldChg>
      <pc:sldChg chg="delSp modSp del mod">
        <pc:chgData name="Stewart Gale" userId="3647ddd2-6040-41ae-a96d-232c23482af8" providerId="ADAL" clId="{3AC34863-1EF1-49CF-AA74-2E0EEAE6C19C}" dt="2024-09-04T08:08:24.603" v="54" actId="47"/>
        <pc:sldMkLst>
          <pc:docMk/>
          <pc:sldMk cId="2765470462" sldId="271"/>
        </pc:sldMkLst>
        <pc:spChg chg="del mod">
          <ac:chgData name="Stewart Gale" userId="3647ddd2-6040-41ae-a96d-232c23482af8" providerId="ADAL" clId="{3AC34863-1EF1-49CF-AA74-2E0EEAE6C19C}" dt="2024-09-04T08:08:01.604" v="46" actId="21"/>
          <ac:spMkLst>
            <pc:docMk/>
            <pc:sldMk cId="2765470462" sldId="271"/>
            <ac:spMk id="2" creationId="{00000000-0000-0000-0000-000000000000}"/>
          </ac:spMkLst>
        </pc:spChg>
        <pc:spChg chg="del mod">
          <ac:chgData name="Stewart Gale" userId="3647ddd2-6040-41ae-a96d-232c23482af8" providerId="ADAL" clId="{3AC34863-1EF1-49CF-AA74-2E0EEAE6C19C}" dt="2024-09-04T08:08:01.604" v="46" actId="21"/>
          <ac:spMkLst>
            <pc:docMk/>
            <pc:sldMk cId="2765470462" sldId="271"/>
            <ac:spMk id="3" creationId="{00000000-0000-0000-0000-000000000000}"/>
          </ac:spMkLst>
        </pc:spChg>
        <pc:spChg chg="del mod">
          <ac:chgData name="Stewart Gale" userId="3647ddd2-6040-41ae-a96d-232c23482af8" providerId="ADAL" clId="{3AC34863-1EF1-49CF-AA74-2E0EEAE6C19C}" dt="2024-09-04T08:08:01.604" v="46" actId="21"/>
          <ac:spMkLst>
            <pc:docMk/>
            <pc:sldMk cId="2765470462" sldId="271"/>
            <ac:spMk id="4" creationId="{00000000-0000-0000-0000-000000000000}"/>
          </ac:spMkLst>
        </pc:spChg>
        <pc:spChg chg="del mod">
          <ac:chgData name="Stewart Gale" userId="3647ddd2-6040-41ae-a96d-232c23482af8" providerId="ADAL" clId="{3AC34863-1EF1-49CF-AA74-2E0EEAE6C19C}" dt="2024-09-04T08:08:01.604" v="46" actId="21"/>
          <ac:spMkLst>
            <pc:docMk/>
            <pc:sldMk cId="2765470462" sldId="271"/>
            <ac:spMk id="5" creationId="{00000000-0000-0000-0000-000000000000}"/>
          </ac:spMkLst>
        </pc:spChg>
        <pc:spChg chg="mod">
          <ac:chgData name="Stewart Gale" userId="3647ddd2-6040-41ae-a96d-232c23482af8" providerId="ADAL" clId="{3AC34863-1EF1-49CF-AA74-2E0EEAE6C19C}" dt="2021-12-05T06:42:12.110" v="26" actId="20577"/>
          <ac:spMkLst>
            <pc:docMk/>
            <pc:sldMk cId="2765470462" sldId="271"/>
            <ac:spMk id="7" creationId="{00000000-0000-0000-0000-000000000000}"/>
          </ac:spMkLst>
        </pc:spChg>
      </pc:sldChg>
      <pc:sldChg chg="modSp mod">
        <pc:chgData name="Stewart Gale" userId="3647ddd2-6040-41ae-a96d-232c23482af8" providerId="ADAL" clId="{3AC34863-1EF1-49CF-AA74-2E0EEAE6C19C}" dt="2024-09-04T08:06:37.275" v="32" actId="1076"/>
        <pc:sldMkLst>
          <pc:docMk/>
          <pc:sldMk cId="938840370" sldId="272"/>
        </pc:sldMkLst>
        <pc:spChg chg="mod">
          <ac:chgData name="Stewart Gale" userId="3647ddd2-6040-41ae-a96d-232c23482af8" providerId="ADAL" clId="{3AC34863-1EF1-49CF-AA74-2E0EEAE6C19C}" dt="2024-09-04T08:06:37.275" v="32" actId="1076"/>
          <ac:spMkLst>
            <pc:docMk/>
            <pc:sldMk cId="938840370" sldId="272"/>
            <ac:spMk id="3" creationId="{00000000-0000-0000-0000-000000000000}"/>
          </ac:spMkLst>
        </pc:spChg>
      </pc:sldChg>
      <pc:sldChg chg="ord">
        <pc:chgData name="Stewart Gale" userId="3647ddd2-6040-41ae-a96d-232c23482af8" providerId="ADAL" clId="{3AC34863-1EF1-49CF-AA74-2E0EEAE6C19C}" dt="2024-09-04T08:06:54.590" v="35"/>
        <pc:sldMkLst>
          <pc:docMk/>
          <pc:sldMk cId="337774279" sldId="273"/>
        </pc:sldMkLst>
      </pc:sldChg>
      <pc:sldChg chg="addSp modSp add mod modAnim">
        <pc:chgData name="Stewart Gale" userId="3647ddd2-6040-41ae-a96d-232c23482af8" providerId="ADAL" clId="{3AC34863-1EF1-49CF-AA74-2E0EEAE6C19C}" dt="2024-09-04T10:40:12.247" v="56"/>
        <pc:sldMkLst>
          <pc:docMk/>
          <pc:sldMk cId="1451509891" sldId="274"/>
        </pc:sldMkLst>
        <pc:spChg chg="mod">
          <ac:chgData name="Stewart Gale" userId="3647ddd2-6040-41ae-a96d-232c23482af8" providerId="ADAL" clId="{3AC34863-1EF1-49CF-AA74-2E0EEAE6C19C}" dt="2024-09-04T08:07:53.863" v="44" actId="1076"/>
          <ac:spMkLst>
            <pc:docMk/>
            <pc:sldMk cId="1451509891" sldId="274"/>
            <ac:spMk id="2" creationId="{00000000-0000-0000-0000-000000000000}"/>
          </ac:spMkLst>
        </pc:spChg>
        <pc:spChg chg="add mod">
          <ac:chgData name="Stewart Gale" userId="3647ddd2-6040-41ae-a96d-232c23482af8" providerId="ADAL" clId="{3AC34863-1EF1-49CF-AA74-2E0EEAE6C19C}" dt="2024-09-04T08:07:53.863" v="44" actId="1076"/>
          <ac:spMkLst>
            <pc:docMk/>
            <pc:sldMk cId="1451509891" sldId="274"/>
            <ac:spMk id="4" creationId="{00000000-0000-0000-0000-000000000000}"/>
          </ac:spMkLst>
        </pc:spChg>
        <pc:spChg chg="add mod">
          <ac:chgData name="Stewart Gale" userId="3647ddd2-6040-41ae-a96d-232c23482af8" providerId="ADAL" clId="{3AC34863-1EF1-49CF-AA74-2E0EEAE6C19C}" dt="2024-09-04T08:07:53.863" v="44" actId="1076"/>
          <ac:spMkLst>
            <pc:docMk/>
            <pc:sldMk cId="1451509891" sldId="274"/>
            <ac:spMk id="5" creationId="{00000000-0000-0000-0000-000000000000}"/>
          </ac:spMkLst>
        </pc:spChg>
        <pc:spChg chg="add mod">
          <ac:chgData name="Stewart Gale" userId="3647ddd2-6040-41ae-a96d-232c23482af8" providerId="ADAL" clId="{3AC34863-1EF1-49CF-AA74-2E0EEAE6C19C}" dt="2024-09-04T08:07:53.863" v="44" actId="1076"/>
          <ac:spMkLst>
            <pc:docMk/>
            <pc:sldMk cId="1451509891" sldId="274"/>
            <ac:spMk id="6" creationId="{00000000-0000-0000-0000-000000000000}"/>
          </ac:spMkLst>
        </pc:spChg>
        <pc:spChg chg="add mod">
          <ac:chgData name="Stewart Gale" userId="3647ddd2-6040-41ae-a96d-232c23482af8" providerId="ADAL" clId="{3AC34863-1EF1-49CF-AA74-2E0EEAE6C19C}" dt="2024-09-04T08:07:53.863" v="44" actId="1076"/>
          <ac:spMkLst>
            <pc:docMk/>
            <pc:sldMk cId="1451509891" sldId="274"/>
            <ac:spMk id="7" creationId="{00000000-0000-0000-0000-000000000000}"/>
          </ac:spMkLst>
        </pc:spChg>
        <pc:spChg chg="add mod">
          <ac:chgData name="Stewart Gale" userId="3647ddd2-6040-41ae-a96d-232c23482af8" providerId="ADAL" clId="{3AC34863-1EF1-49CF-AA74-2E0EEAE6C19C}" dt="2024-09-04T08:08:14.279" v="49" actId="1076"/>
          <ac:spMkLst>
            <pc:docMk/>
            <pc:sldMk cId="1451509891" sldId="274"/>
            <ac:spMk id="8" creationId="{00000000-0000-0000-0000-000000000000}"/>
          </ac:spMkLst>
        </pc:spChg>
        <pc:spChg chg="add mod">
          <ac:chgData name="Stewart Gale" userId="3647ddd2-6040-41ae-a96d-232c23482af8" providerId="ADAL" clId="{3AC34863-1EF1-49CF-AA74-2E0EEAE6C19C}" dt="2024-09-04T08:07:57.309" v="45" actId="1076"/>
          <ac:spMkLst>
            <pc:docMk/>
            <pc:sldMk cId="1451509891" sldId="274"/>
            <ac:spMk id="9" creationId="{00000000-0000-0000-0000-000000000000}"/>
          </ac:spMkLst>
        </pc:spChg>
        <pc:spChg chg="add mod">
          <ac:chgData name="Stewart Gale" userId="3647ddd2-6040-41ae-a96d-232c23482af8" providerId="ADAL" clId="{3AC34863-1EF1-49CF-AA74-2E0EEAE6C19C}" dt="2024-09-04T08:08:22.437" v="52" actId="1076"/>
          <ac:spMkLst>
            <pc:docMk/>
            <pc:sldMk cId="1451509891" sldId="274"/>
            <ac:spMk id="10" creationId="{00000000-0000-0000-0000-000000000000}"/>
          </ac:spMkLst>
        </pc:spChg>
        <pc:spChg chg="add mod">
          <ac:chgData name="Stewart Gale" userId="3647ddd2-6040-41ae-a96d-232c23482af8" providerId="ADAL" clId="{3AC34863-1EF1-49CF-AA74-2E0EEAE6C19C}" dt="2024-09-04T08:08:17.219" v="50" actId="1076"/>
          <ac:spMkLst>
            <pc:docMk/>
            <pc:sldMk cId="1451509891" sldId="274"/>
            <ac:spMk id="11" creationId="{00000000-0000-0000-0000-000000000000}"/>
          </ac:spMkLst>
        </pc:spChg>
        <pc:spChg chg="add mod">
          <ac:chgData name="Stewart Gale" userId="3647ddd2-6040-41ae-a96d-232c23482af8" providerId="ADAL" clId="{3AC34863-1EF1-49CF-AA74-2E0EEAE6C19C}" dt="2024-09-04T08:08:19.752" v="51" actId="1076"/>
          <ac:spMkLst>
            <pc:docMk/>
            <pc:sldMk cId="1451509891" sldId="274"/>
            <ac:spMk id="12" creationId="{00000000-0000-0000-0000-000000000000}"/>
          </ac:spMkLst>
        </pc:spChg>
      </pc:sldChg>
      <pc:sldChg chg="add del">
        <pc:chgData name="Stewart Gale" userId="3647ddd2-6040-41ae-a96d-232c23482af8" providerId="ADAL" clId="{3AC34863-1EF1-49CF-AA74-2E0EEAE6C19C}" dt="2022-01-19T03:21:10.545" v="31" actId="47"/>
        <pc:sldMkLst>
          <pc:docMk/>
          <pc:sldMk cId="3887460947" sldId="27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9BA0-9C1E-4587-8F1E-3131FA3C6470}" type="datetimeFigureOut">
              <a:rPr lang="en-GB" smtClean="0"/>
              <a:pPr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A832-2F6B-4B96-99A8-0614838F14E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9BA0-9C1E-4587-8F1E-3131FA3C6470}" type="datetimeFigureOut">
              <a:rPr lang="en-GB" smtClean="0"/>
              <a:pPr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A832-2F6B-4B96-99A8-0614838F14E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9BA0-9C1E-4587-8F1E-3131FA3C6470}" type="datetimeFigureOut">
              <a:rPr lang="en-GB" smtClean="0"/>
              <a:pPr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A832-2F6B-4B96-99A8-0614838F14E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9BA0-9C1E-4587-8F1E-3131FA3C6470}" type="datetimeFigureOut">
              <a:rPr lang="en-GB" smtClean="0"/>
              <a:pPr/>
              <a:t>04/09/2024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A832-2F6B-4B96-99A8-0614838F14E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9BA0-9C1E-4587-8F1E-3131FA3C6470}" type="datetimeFigureOut">
              <a:rPr lang="en-GB" smtClean="0"/>
              <a:pPr/>
              <a:t>04/09/2024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A832-2F6B-4B96-99A8-0614838F14E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9BA0-9C1E-4587-8F1E-3131FA3C6470}" type="datetimeFigureOut">
              <a:rPr lang="en-GB" smtClean="0"/>
              <a:pPr/>
              <a:t>04/09/2024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A832-2F6B-4B96-99A8-0614838F14E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9BA0-9C1E-4587-8F1E-3131FA3C6470}" type="datetimeFigureOut">
              <a:rPr lang="en-GB" smtClean="0"/>
              <a:pPr/>
              <a:t>04/09/2024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A832-2F6B-4B96-99A8-0614838F14E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9BA0-9C1E-4587-8F1E-3131FA3C6470}" type="datetimeFigureOut">
              <a:rPr lang="en-GB" smtClean="0"/>
              <a:pPr/>
              <a:t>04/09/2024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A832-2F6B-4B96-99A8-0614838F14E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9BA0-9C1E-4587-8F1E-3131FA3C6470}" type="datetimeFigureOut">
              <a:rPr lang="en-GB" smtClean="0"/>
              <a:pPr/>
              <a:t>04/09/2024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A832-2F6B-4B96-99A8-0614838F14E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9BA0-9C1E-4587-8F1E-3131FA3C6470}" type="datetimeFigureOut">
              <a:rPr lang="en-GB" smtClean="0"/>
              <a:pPr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A832-2F6B-4B96-99A8-0614838F14E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89BA0-9C1E-4587-8F1E-3131FA3C6470}" type="datetimeFigureOut">
              <a:rPr lang="en-GB" smtClean="0"/>
              <a:pPr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B6A832-2F6B-4B96-99A8-0614838F14E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389BA0-9C1E-4587-8F1E-3131FA3C6470}" type="datetimeFigureOut">
              <a:rPr lang="en-GB" smtClean="0"/>
              <a:pPr/>
              <a:t>04/09/2024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B6A832-2F6B-4B96-99A8-0614838F14E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623392" y="260648"/>
                <a:ext cx="5328592" cy="6186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/>
                  <a:t>1)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400" i="1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−6&gt;0</m:t>
                    </m:r>
                  </m:oMath>
                </a14:m>
                <a:endParaRPr lang="en-GB" sz="4400" dirty="0"/>
              </a:p>
              <a:p>
                <a:endParaRPr lang="en-GB" sz="4400" i="1" dirty="0">
                  <a:latin typeface="Cambria Math" panose="02040503050406030204" pitchFamily="18" charset="0"/>
                </a:endParaRPr>
              </a:p>
              <a:p>
                <a:r>
                  <a:rPr lang="en-GB" sz="4400" b="1" dirty="0"/>
                  <a:t>2)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400" i="1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−4≤0</m:t>
                    </m:r>
                  </m:oMath>
                </a14:m>
                <a:endParaRPr lang="en-GB" sz="4400" dirty="0"/>
              </a:p>
              <a:p>
                <a:br>
                  <a:rPr lang="en-GB" sz="4400" dirty="0"/>
                </a:br>
                <a:r>
                  <a:rPr lang="en-GB" sz="4400" b="1" dirty="0"/>
                  <a:t>3)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400" i="1">
                        <a:latin typeface="Cambria Math" panose="02040503050406030204" pitchFamily="18" charset="0"/>
                      </a:rPr>
                      <m:t>−9≥0</m:t>
                    </m:r>
                  </m:oMath>
                </a14:m>
                <a:endParaRPr lang="en-GB" sz="4400" dirty="0"/>
              </a:p>
              <a:p>
                <a:endParaRPr lang="en-GB" sz="4400" dirty="0"/>
              </a:p>
              <a:p>
                <a:r>
                  <a:rPr lang="en-GB" sz="4400" b="1" dirty="0"/>
                  <a:t>4)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400" i="1">
                        <a:latin typeface="Cambria Math" panose="02040503050406030204" pitchFamily="18" charset="0"/>
                      </a:rPr>
                      <m:t>+8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+12&lt;0</m:t>
                    </m:r>
                  </m:oMath>
                </a14:m>
                <a:endParaRPr lang="en-GB" sz="4400" dirty="0"/>
              </a:p>
              <a:p>
                <a:br>
                  <a:rPr lang="en-GB" sz="4400" dirty="0"/>
                </a:br>
                <a:r>
                  <a:rPr lang="en-GB" sz="4400" b="1" dirty="0"/>
                  <a:t>5)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−10≥0</m:t>
                    </m:r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392" y="260648"/>
                <a:ext cx="5328592" cy="6186309"/>
              </a:xfrm>
              <a:prstGeom prst="rect">
                <a:avLst/>
              </a:prstGeom>
              <a:blipFill>
                <a:blip r:embed="rId2"/>
                <a:stretch>
                  <a:fillRect l="-4577" t="-1970" b="-38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528048" y="224729"/>
                <a:ext cx="4824536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b="1" dirty="0"/>
                  <a:t>6)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+3</m:t>
                            </m:r>
                          </m:e>
                        </m:d>
                      </m:e>
                      <m:sup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800" i="1">
                        <a:latin typeface="Cambria Math" panose="02040503050406030204" pitchFamily="18" charset="0"/>
                      </a:rPr>
                      <m:t>≤16</m:t>
                    </m:r>
                  </m:oMath>
                </a14:m>
                <a:endParaRPr lang="en-GB" sz="4800" dirty="0"/>
              </a:p>
              <a:p>
                <a:endParaRPr lang="en-GB" sz="4800" b="1" dirty="0"/>
              </a:p>
              <a:p>
                <a:r>
                  <a:rPr lang="en-GB" sz="4800" b="1" dirty="0"/>
                  <a:t>7)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4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800" i="1">
                        <a:latin typeface="Cambria Math" panose="02040503050406030204" pitchFamily="18" charset="0"/>
                      </a:rPr>
                      <m:t>&gt;12</m:t>
                    </m:r>
                  </m:oMath>
                </a14:m>
                <a:endParaRPr lang="en-GB" sz="4800" dirty="0"/>
              </a:p>
              <a:p>
                <a:endParaRPr lang="en-GB" sz="4800" b="1" dirty="0"/>
              </a:p>
              <a:p>
                <a:r>
                  <a:rPr lang="en-GB" sz="4800" b="1" dirty="0"/>
                  <a:t>8) </a:t>
                </a:r>
                <a14:m>
                  <m:oMath xmlns:m="http://schemas.openxmlformats.org/officeDocument/2006/math">
                    <m:r>
                      <a:rPr lang="en-GB" sz="4800" i="1">
                        <a:latin typeface="Cambria Math" panose="02040503050406030204" pitchFamily="18" charset="0"/>
                      </a:rPr>
                      <m:t>16−</m:t>
                    </m:r>
                    <m:sSup>
                      <m:sSupPr>
                        <m:ctrlPr>
                          <a:rPr lang="en-GB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800" i="1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endParaRPr lang="en-GB" sz="4800" b="1" dirty="0"/>
              </a:p>
              <a:p>
                <a:endParaRPr lang="en-GB" sz="4800" b="1" dirty="0"/>
              </a:p>
              <a:p>
                <a:r>
                  <a:rPr lang="en-GB" sz="4800" b="1" dirty="0"/>
                  <a:t>9)  </a:t>
                </a:r>
                <a14:m>
                  <m:oMath xmlns:m="http://schemas.openxmlformats.org/officeDocument/2006/math">
                    <m:r>
                      <a:rPr lang="en-GB" sz="4800" i="1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800" i="1">
                        <a:latin typeface="Cambria Math" panose="02040503050406030204" pitchFamily="18" charset="0"/>
                      </a:rPr>
                      <m:t>≥9</m:t>
                    </m:r>
                  </m:oMath>
                </a14:m>
                <a:endParaRPr lang="en-GB" sz="4800" b="1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048" y="224729"/>
                <a:ext cx="4824536" cy="5262979"/>
              </a:xfrm>
              <a:prstGeom prst="rect">
                <a:avLst/>
              </a:prstGeom>
              <a:blipFill>
                <a:blip r:embed="rId3"/>
                <a:stretch>
                  <a:fillRect l="-5815" t="-2549" b="-53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884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03512" y="2204864"/>
            <a:ext cx="9001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377742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51384" y="116632"/>
                <a:ext cx="5328592" cy="61863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400" b="1" dirty="0"/>
                  <a:t>1)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400" i="1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−6&gt;0</m:t>
                    </m:r>
                  </m:oMath>
                </a14:m>
                <a:endParaRPr lang="en-GB" sz="4400" dirty="0"/>
              </a:p>
              <a:p>
                <a:endParaRPr lang="en-GB" sz="4400" i="1" dirty="0">
                  <a:latin typeface="Cambria Math" panose="02040503050406030204" pitchFamily="18" charset="0"/>
                </a:endParaRPr>
              </a:p>
              <a:p>
                <a:r>
                  <a:rPr lang="en-GB" sz="4400" b="1" dirty="0"/>
                  <a:t>2)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400" i="1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−4≤0</m:t>
                    </m:r>
                  </m:oMath>
                </a14:m>
                <a:endParaRPr lang="en-GB" sz="4400" dirty="0"/>
              </a:p>
              <a:p>
                <a:br>
                  <a:rPr lang="en-GB" sz="4400" dirty="0"/>
                </a:br>
                <a:r>
                  <a:rPr lang="en-GB" sz="4400" b="1" dirty="0"/>
                  <a:t>3)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400" i="1">
                        <a:latin typeface="Cambria Math" panose="02040503050406030204" pitchFamily="18" charset="0"/>
                      </a:rPr>
                      <m:t>−9≥0</m:t>
                    </m:r>
                  </m:oMath>
                </a14:m>
                <a:endParaRPr lang="en-GB" sz="4400" dirty="0"/>
              </a:p>
              <a:p>
                <a:endParaRPr lang="en-GB" sz="4400" dirty="0"/>
              </a:p>
              <a:p>
                <a:r>
                  <a:rPr lang="en-GB" sz="4400" b="1" dirty="0"/>
                  <a:t>4)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400" i="1">
                        <a:latin typeface="Cambria Math" panose="02040503050406030204" pitchFamily="18" charset="0"/>
                      </a:rPr>
                      <m:t>+8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+12&lt;0</m:t>
                    </m:r>
                  </m:oMath>
                </a14:m>
                <a:endParaRPr lang="en-GB" sz="4400" dirty="0"/>
              </a:p>
              <a:p>
                <a:br>
                  <a:rPr lang="en-GB" sz="4400" dirty="0"/>
                </a:br>
                <a:r>
                  <a:rPr lang="en-GB" sz="4400" b="1" dirty="0"/>
                  <a:t>5)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400" i="1">
                        <a:latin typeface="Cambria Math" panose="02040503050406030204" pitchFamily="18" charset="0"/>
                      </a:rPr>
                      <m:t>−10≥0</m:t>
                    </m:r>
                  </m:oMath>
                </a14:m>
                <a:endParaRPr lang="en-GB" sz="4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384" y="116632"/>
                <a:ext cx="5328592" cy="6186309"/>
              </a:xfrm>
              <a:prstGeom prst="rect">
                <a:avLst/>
              </a:prstGeom>
              <a:blipFill>
                <a:blip r:embed="rId2"/>
                <a:stretch>
                  <a:fillRect l="-4571" t="-1872" b="-38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6528048" y="224729"/>
                <a:ext cx="4824536" cy="52629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4800" b="1" dirty="0"/>
                  <a:t>6)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GB" sz="4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+3</m:t>
                            </m:r>
                          </m:e>
                        </m:d>
                      </m:e>
                      <m:sup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800" i="1">
                        <a:latin typeface="Cambria Math" panose="02040503050406030204" pitchFamily="18" charset="0"/>
                      </a:rPr>
                      <m:t>≤16</m:t>
                    </m:r>
                  </m:oMath>
                </a14:m>
                <a:endParaRPr lang="en-GB" sz="4800" dirty="0"/>
              </a:p>
              <a:p>
                <a:endParaRPr lang="en-GB" sz="4800" b="1" dirty="0"/>
              </a:p>
              <a:p>
                <a:r>
                  <a:rPr lang="en-GB" sz="4800" b="1" dirty="0"/>
                  <a:t>7)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8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4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4800" i="1">
                        <a:latin typeface="Cambria Math" panose="02040503050406030204" pitchFamily="18" charset="0"/>
                      </a:rPr>
                      <m:t>&gt;12</m:t>
                    </m:r>
                  </m:oMath>
                </a14:m>
                <a:endParaRPr lang="en-GB" sz="4800" dirty="0"/>
              </a:p>
              <a:p>
                <a:endParaRPr lang="en-GB" sz="4800" b="1" dirty="0"/>
              </a:p>
              <a:p>
                <a:r>
                  <a:rPr lang="en-GB" sz="4800" b="1" dirty="0"/>
                  <a:t>8) </a:t>
                </a:r>
                <a14:m>
                  <m:oMath xmlns:m="http://schemas.openxmlformats.org/officeDocument/2006/math">
                    <m:r>
                      <a:rPr lang="en-GB" sz="4800" i="1">
                        <a:latin typeface="Cambria Math" panose="02040503050406030204" pitchFamily="18" charset="0"/>
                      </a:rPr>
                      <m:t>16−</m:t>
                    </m:r>
                    <m:sSup>
                      <m:sSupPr>
                        <m:ctrlPr>
                          <a:rPr lang="en-GB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800" i="1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endParaRPr lang="en-GB" sz="4800" b="1" dirty="0"/>
              </a:p>
              <a:p>
                <a:endParaRPr lang="en-GB" sz="4800" b="1" dirty="0"/>
              </a:p>
              <a:p>
                <a:r>
                  <a:rPr lang="en-GB" sz="4800" b="1" dirty="0"/>
                  <a:t>9)  </a:t>
                </a:r>
                <a14:m>
                  <m:oMath xmlns:m="http://schemas.openxmlformats.org/officeDocument/2006/math">
                    <m:r>
                      <a:rPr lang="en-GB" sz="4800" i="1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sz="4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4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4800" i="1">
                        <a:latin typeface="Cambria Math" panose="02040503050406030204" pitchFamily="18" charset="0"/>
                      </a:rPr>
                      <m:t>≥9</m:t>
                    </m:r>
                  </m:oMath>
                </a14:m>
                <a:endParaRPr lang="en-GB" sz="4800" b="1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8048" y="224729"/>
                <a:ext cx="4824536" cy="5262979"/>
              </a:xfrm>
              <a:prstGeom prst="rect">
                <a:avLst/>
              </a:prstGeom>
              <a:blipFill>
                <a:blip r:embed="rId3"/>
                <a:stretch>
                  <a:fillRect l="-5815" t="-2549" b="-53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03512" y="785405"/>
                <a:ext cx="4024692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&lt;−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𝒐𝒓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3512" y="785405"/>
                <a:ext cx="4024692" cy="70788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2796760" y="2162064"/>
                <a:ext cx="2931444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96760" y="2162064"/>
                <a:ext cx="2931444" cy="70788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822069" y="3489143"/>
                <a:ext cx="4024692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≤−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𝒐𝒓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2069" y="3489143"/>
                <a:ext cx="4024692" cy="70788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565415" y="4842908"/>
                <a:ext cx="3314561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&lt;−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5415" y="4842908"/>
                <a:ext cx="3314561" cy="707886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1991544" y="6150114"/>
                <a:ext cx="4024692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≤−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𝒐𝒓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1544" y="6150114"/>
                <a:ext cx="4024692" cy="70788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8760296" y="980728"/>
                <a:ext cx="2931444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0296" y="980728"/>
                <a:ext cx="2931444" cy="7078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542395" y="5450809"/>
                <a:ext cx="4420056" cy="12448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≤−</m:t>
                      </m:r>
                      <m:f>
                        <m:fPr>
                          <m:ctrlPr>
                            <a:rPr lang="en-GB" sz="4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4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GB" sz="4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𝒐𝒓</m:t>
                      </m:r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f>
                        <m:fPr>
                          <m:ctrlPr>
                            <a:rPr lang="en-GB" sz="4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4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sz="4000" b="1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42395" y="5450809"/>
                <a:ext cx="4420056" cy="124482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7743329" y="2450119"/>
                <a:ext cx="4249112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&lt;−</m:t>
                      </m:r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GB" sz="4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𝒐𝒓</m:t>
                      </m:r>
                      <m:r>
                        <a:rPr lang="en-GB" sz="4000" b="1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sz="4000" b="1" i="1" dirty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3329" y="2450119"/>
                <a:ext cx="4249112" cy="70788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7743329" y="3914004"/>
                <a:ext cx="4249112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&lt;−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𝒐𝒓</m:t>
                      </m:r>
                      <m:r>
                        <a:rPr lang="en-GB" sz="4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r>
                        <a:rPr lang="en-GB" sz="40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4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3329" y="3914004"/>
                <a:ext cx="4249112" cy="70788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51509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9" grpId="0"/>
      <p:bldP spid="8" grpId="0"/>
      <p:bldP spid="10" grpId="0"/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843</TotalTime>
  <Words>205</Words>
  <Application>Microsoft Office PowerPoint</Application>
  <PresentationFormat>Widescreen</PresentationFormat>
  <Paragraphs>38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Cambria Math</vt:lpstr>
      <vt:lpstr>Office Theme</vt:lpstr>
      <vt:lpstr>PowerPoint Presentation</vt:lpstr>
      <vt:lpstr>PowerPoint Presentation</vt:lpstr>
      <vt:lpstr>PowerPoint Presentation</vt:lpstr>
    </vt:vector>
  </TitlesOfParts>
  <Company>Oxford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jamf</dc:creator>
  <cp:lastModifiedBy>Stewart Gale</cp:lastModifiedBy>
  <cp:revision>47</cp:revision>
  <dcterms:created xsi:type="dcterms:W3CDTF">2013-04-28T07:50:56Z</dcterms:created>
  <dcterms:modified xsi:type="dcterms:W3CDTF">2024-09-04T10:40:19Z</dcterms:modified>
</cp:coreProperties>
</file>