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3" r:id="rId3"/>
    <p:sldId id="274" r:id="rId4"/>
    <p:sldId id="258" r:id="rId5"/>
    <p:sldId id="271" r:id="rId6"/>
    <p:sldId id="263" r:id="rId7"/>
    <p:sldId id="262" r:id="rId8"/>
    <p:sldId id="260" r:id="rId9"/>
    <p:sldId id="266" r:id="rId10"/>
    <p:sldId id="256" r:id="rId11"/>
    <p:sldId id="267" r:id="rId12"/>
    <p:sldId id="269" r:id="rId13"/>
    <p:sldId id="270" r:id="rId14"/>
    <p:sldId id="268" r:id="rId15"/>
    <p:sldId id="26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FE1121-1471-4DBA-AAC5-54B061FBD3BF}" v="2" dt="2022-02-01T05:22:25.0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EFE1121-1471-4DBA-AAC5-54B061FBD3BF}"/>
    <pc:docChg chg="custSel addSld modSld sldOrd">
      <pc:chgData name="Stewart Gale" userId="3647ddd2-6040-41ae-a96d-232c23482af8" providerId="ADAL" clId="{3EFE1121-1471-4DBA-AAC5-54B061FBD3BF}" dt="2024-02-20T05:11:49.746" v="73" actId="20577"/>
      <pc:docMkLst>
        <pc:docMk/>
      </pc:docMkLst>
      <pc:sldChg chg="delSp modSp mod">
        <pc:chgData name="Stewart Gale" userId="3647ddd2-6040-41ae-a96d-232c23482af8" providerId="ADAL" clId="{3EFE1121-1471-4DBA-AAC5-54B061FBD3BF}" dt="2022-02-01T05:22:25.035" v="15" actId="1076"/>
        <pc:sldMkLst>
          <pc:docMk/>
          <pc:sldMk cId="3149960286" sldId="258"/>
        </pc:sldMkLst>
        <pc:spChg chg="del">
          <ac:chgData name="Stewart Gale" userId="3647ddd2-6040-41ae-a96d-232c23482af8" providerId="ADAL" clId="{3EFE1121-1471-4DBA-AAC5-54B061FBD3BF}" dt="2022-02-01T05:21:58.184" v="0" actId="21"/>
          <ac:spMkLst>
            <pc:docMk/>
            <pc:sldMk cId="3149960286" sldId="258"/>
            <ac:spMk id="5" creationId="{00000000-0000-0000-0000-000000000000}"/>
          </ac:spMkLst>
        </pc:spChg>
        <pc:spChg chg="mod">
          <ac:chgData name="Stewart Gale" userId="3647ddd2-6040-41ae-a96d-232c23482af8" providerId="ADAL" clId="{3EFE1121-1471-4DBA-AAC5-54B061FBD3BF}" dt="2022-02-01T05:22:25.035" v="15" actId="1076"/>
          <ac:spMkLst>
            <pc:docMk/>
            <pc:sldMk cId="3149960286" sldId="258"/>
            <ac:spMk id="8" creationId="{00000000-0000-0000-0000-000000000000}"/>
          </ac:spMkLst>
        </pc:spChg>
        <pc:spChg chg="mod">
          <ac:chgData name="Stewart Gale" userId="3647ddd2-6040-41ae-a96d-232c23482af8" providerId="ADAL" clId="{3EFE1121-1471-4DBA-AAC5-54B061FBD3BF}" dt="2022-02-01T05:22:25.035" v="15" actId="1076"/>
          <ac:spMkLst>
            <pc:docMk/>
            <pc:sldMk cId="3149960286" sldId="258"/>
            <ac:spMk id="10" creationId="{00000000-0000-0000-0000-000000000000}"/>
          </ac:spMkLst>
        </pc:spChg>
        <pc:spChg chg="mod">
          <ac:chgData name="Stewart Gale" userId="3647ddd2-6040-41ae-a96d-232c23482af8" providerId="ADAL" clId="{3EFE1121-1471-4DBA-AAC5-54B061FBD3BF}" dt="2022-02-01T05:22:25.035" v="15" actId="1076"/>
          <ac:spMkLst>
            <pc:docMk/>
            <pc:sldMk cId="3149960286" sldId="258"/>
            <ac:spMk id="11" creationId="{00000000-0000-0000-0000-000000000000}"/>
          </ac:spMkLst>
        </pc:spChg>
        <pc:spChg chg="mod">
          <ac:chgData name="Stewart Gale" userId="3647ddd2-6040-41ae-a96d-232c23482af8" providerId="ADAL" clId="{3EFE1121-1471-4DBA-AAC5-54B061FBD3BF}" dt="2022-02-01T05:22:25.035" v="15" actId="1076"/>
          <ac:spMkLst>
            <pc:docMk/>
            <pc:sldMk cId="3149960286" sldId="258"/>
            <ac:spMk id="12" creationId="{00000000-0000-0000-0000-000000000000}"/>
          </ac:spMkLst>
        </pc:spChg>
        <pc:spChg chg="mod">
          <ac:chgData name="Stewart Gale" userId="3647ddd2-6040-41ae-a96d-232c23482af8" providerId="ADAL" clId="{3EFE1121-1471-4DBA-AAC5-54B061FBD3BF}" dt="2022-02-01T05:22:25.035" v="15" actId="1076"/>
          <ac:spMkLst>
            <pc:docMk/>
            <pc:sldMk cId="3149960286" sldId="258"/>
            <ac:spMk id="13" creationId="{00000000-0000-0000-0000-000000000000}"/>
          </ac:spMkLst>
        </pc:spChg>
        <pc:spChg chg="mod">
          <ac:chgData name="Stewart Gale" userId="3647ddd2-6040-41ae-a96d-232c23482af8" providerId="ADAL" clId="{3EFE1121-1471-4DBA-AAC5-54B061FBD3BF}" dt="2022-02-01T05:22:25.035" v="15" actId="1076"/>
          <ac:spMkLst>
            <pc:docMk/>
            <pc:sldMk cId="3149960286" sldId="258"/>
            <ac:spMk id="14" creationId="{00000000-0000-0000-0000-000000000000}"/>
          </ac:spMkLst>
        </pc:spChg>
        <pc:spChg chg="mod">
          <ac:chgData name="Stewart Gale" userId="3647ddd2-6040-41ae-a96d-232c23482af8" providerId="ADAL" clId="{3EFE1121-1471-4DBA-AAC5-54B061FBD3BF}" dt="2022-02-01T05:22:25.035" v="15" actId="1076"/>
          <ac:spMkLst>
            <pc:docMk/>
            <pc:sldMk cId="3149960286" sldId="258"/>
            <ac:spMk id="15" creationId="{00000000-0000-0000-0000-000000000000}"/>
          </ac:spMkLst>
        </pc:spChg>
        <pc:spChg chg="mod">
          <ac:chgData name="Stewart Gale" userId="3647ddd2-6040-41ae-a96d-232c23482af8" providerId="ADAL" clId="{3EFE1121-1471-4DBA-AAC5-54B061FBD3BF}" dt="2022-02-01T05:22:25.035" v="15" actId="1076"/>
          <ac:spMkLst>
            <pc:docMk/>
            <pc:sldMk cId="3149960286" sldId="258"/>
            <ac:spMk id="16" creationId="{00000000-0000-0000-0000-000000000000}"/>
          </ac:spMkLst>
        </pc:spChg>
        <pc:spChg chg="mod">
          <ac:chgData name="Stewart Gale" userId="3647ddd2-6040-41ae-a96d-232c23482af8" providerId="ADAL" clId="{3EFE1121-1471-4DBA-AAC5-54B061FBD3BF}" dt="2022-02-01T05:22:25.035" v="15" actId="1076"/>
          <ac:spMkLst>
            <pc:docMk/>
            <pc:sldMk cId="3149960286" sldId="258"/>
            <ac:spMk id="17" creationId="{00000000-0000-0000-0000-000000000000}"/>
          </ac:spMkLst>
        </pc:spChg>
        <pc:spChg chg="mod">
          <ac:chgData name="Stewart Gale" userId="3647ddd2-6040-41ae-a96d-232c23482af8" providerId="ADAL" clId="{3EFE1121-1471-4DBA-AAC5-54B061FBD3BF}" dt="2022-02-01T05:22:25.035" v="15" actId="1076"/>
          <ac:spMkLst>
            <pc:docMk/>
            <pc:sldMk cId="3149960286" sldId="258"/>
            <ac:spMk id="18" creationId="{00000000-0000-0000-0000-000000000000}"/>
          </ac:spMkLst>
        </pc:spChg>
        <pc:spChg chg="mod">
          <ac:chgData name="Stewart Gale" userId="3647ddd2-6040-41ae-a96d-232c23482af8" providerId="ADAL" clId="{3EFE1121-1471-4DBA-AAC5-54B061FBD3BF}" dt="2022-02-01T05:22:25.035" v="15" actId="1076"/>
          <ac:spMkLst>
            <pc:docMk/>
            <pc:sldMk cId="3149960286" sldId="258"/>
            <ac:spMk id="19" creationId="{00000000-0000-0000-0000-000000000000}"/>
          </ac:spMkLst>
        </pc:spChg>
        <pc:spChg chg="mod">
          <ac:chgData name="Stewart Gale" userId="3647ddd2-6040-41ae-a96d-232c23482af8" providerId="ADAL" clId="{3EFE1121-1471-4DBA-AAC5-54B061FBD3BF}" dt="2022-02-01T05:22:25.035" v="15" actId="1076"/>
          <ac:spMkLst>
            <pc:docMk/>
            <pc:sldMk cId="3149960286" sldId="258"/>
            <ac:spMk id="20" creationId="{00000000-0000-0000-0000-000000000000}"/>
          </ac:spMkLst>
        </pc:spChg>
        <pc:spChg chg="mod">
          <ac:chgData name="Stewart Gale" userId="3647ddd2-6040-41ae-a96d-232c23482af8" providerId="ADAL" clId="{3EFE1121-1471-4DBA-AAC5-54B061FBD3BF}" dt="2022-02-01T05:22:25.035" v="15" actId="1076"/>
          <ac:spMkLst>
            <pc:docMk/>
            <pc:sldMk cId="3149960286" sldId="258"/>
            <ac:spMk id="21" creationId="{00000000-0000-0000-0000-000000000000}"/>
          </ac:spMkLst>
        </pc:spChg>
        <pc:spChg chg="mod">
          <ac:chgData name="Stewart Gale" userId="3647ddd2-6040-41ae-a96d-232c23482af8" providerId="ADAL" clId="{3EFE1121-1471-4DBA-AAC5-54B061FBD3BF}" dt="2022-02-01T05:22:25.035" v="15" actId="1076"/>
          <ac:spMkLst>
            <pc:docMk/>
            <pc:sldMk cId="3149960286" sldId="258"/>
            <ac:spMk id="22" creationId="{00000000-0000-0000-0000-000000000000}"/>
          </ac:spMkLst>
        </pc:spChg>
        <pc:spChg chg="mod">
          <ac:chgData name="Stewart Gale" userId="3647ddd2-6040-41ae-a96d-232c23482af8" providerId="ADAL" clId="{3EFE1121-1471-4DBA-AAC5-54B061FBD3BF}" dt="2022-02-01T05:22:25.035" v="15" actId="1076"/>
          <ac:spMkLst>
            <pc:docMk/>
            <pc:sldMk cId="3149960286" sldId="258"/>
            <ac:spMk id="31" creationId="{00000000-0000-0000-0000-000000000000}"/>
          </ac:spMkLst>
        </pc:spChg>
        <pc:grpChg chg="mod">
          <ac:chgData name="Stewart Gale" userId="3647ddd2-6040-41ae-a96d-232c23482af8" providerId="ADAL" clId="{3EFE1121-1471-4DBA-AAC5-54B061FBD3BF}" dt="2022-02-01T05:22:25.035" v="15" actId="1076"/>
          <ac:grpSpMkLst>
            <pc:docMk/>
            <pc:sldMk cId="3149960286" sldId="258"/>
            <ac:grpSpMk id="7" creationId="{00000000-0000-0000-0000-000000000000}"/>
          </ac:grpSpMkLst>
        </pc:grpChg>
        <pc:graphicFrameChg chg="mod">
          <ac:chgData name="Stewart Gale" userId="3647ddd2-6040-41ae-a96d-232c23482af8" providerId="ADAL" clId="{3EFE1121-1471-4DBA-AAC5-54B061FBD3BF}" dt="2022-02-01T05:22:25.035" v="15" actId="1076"/>
          <ac:graphicFrameMkLst>
            <pc:docMk/>
            <pc:sldMk cId="3149960286" sldId="258"/>
            <ac:graphicFrameMk id="3" creationId="{00000000-0000-0000-0000-000000000000}"/>
          </ac:graphicFrameMkLst>
        </pc:graphicFrameChg>
        <pc:cxnChg chg="mod">
          <ac:chgData name="Stewart Gale" userId="3647ddd2-6040-41ae-a96d-232c23482af8" providerId="ADAL" clId="{3EFE1121-1471-4DBA-AAC5-54B061FBD3BF}" dt="2022-02-01T05:22:25.035" v="15" actId="1076"/>
          <ac:cxnSpMkLst>
            <pc:docMk/>
            <pc:sldMk cId="3149960286" sldId="258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3EFE1121-1471-4DBA-AAC5-54B061FBD3BF}" dt="2022-02-01T05:22:25.035" v="15" actId="1076"/>
          <ac:cxnSpMkLst>
            <pc:docMk/>
            <pc:sldMk cId="3149960286" sldId="258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3EFE1121-1471-4DBA-AAC5-54B061FBD3BF}" dt="2022-02-01T05:22:25.035" v="15" actId="1076"/>
          <ac:cxnSpMkLst>
            <pc:docMk/>
            <pc:sldMk cId="3149960286" sldId="258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3EFE1121-1471-4DBA-AAC5-54B061FBD3BF}" dt="2022-02-01T05:22:25.035" v="15" actId="1076"/>
          <ac:cxnSpMkLst>
            <pc:docMk/>
            <pc:sldMk cId="3149960286" sldId="258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3EFE1121-1471-4DBA-AAC5-54B061FBD3BF}" dt="2022-02-01T05:22:25.035" v="15" actId="1076"/>
          <ac:cxnSpMkLst>
            <pc:docMk/>
            <pc:sldMk cId="3149960286" sldId="258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3EFE1121-1471-4DBA-AAC5-54B061FBD3BF}" dt="2022-02-01T05:22:25.035" v="15" actId="1076"/>
          <ac:cxnSpMkLst>
            <pc:docMk/>
            <pc:sldMk cId="3149960286" sldId="258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3EFE1121-1471-4DBA-AAC5-54B061FBD3BF}" dt="2022-02-01T05:22:25.035" v="15" actId="1076"/>
          <ac:cxnSpMkLst>
            <pc:docMk/>
            <pc:sldMk cId="3149960286" sldId="258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3EFE1121-1471-4DBA-AAC5-54B061FBD3BF}" dt="2022-02-01T05:22:25.035" v="15" actId="1076"/>
          <ac:cxnSpMkLst>
            <pc:docMk/>
            <pc:sldMk cId="3149960286" sldId="258"/>
            <ac:cxnSpMk id="30" creationId="{00000000-0000-0000-0000-000000000000}"/>
          </ac:cxnSpMkLst>
        </pc:cxnChg>
      </pc:sldChg>
      <pc:sldChg chg="modSp mod">
        <pc:chgData name="Stewart Gale" userId="3647ddd2-6040-41ae-a96d-232c23482af8" providerId="ADAL" clId="{3EFE1121-1471-4DBA-AAC5-54B061FBD3BF}" dt="2024-02-20T05:11:49.746" v="73" actId="20577"/>
        <pc:sldMkLst>
          <pc:docMk/>
          <pc:sldMk cId="1936576669" sldId="261"/>
        </pc:sldMkLst>
        <pc:spChg chg="mod">
          <ac:chgData name="Stewart Gale" userId="3647ddd2-6040-41ae-a96d-232c23482af8" providerId="ADAL" clId="{3EFE1121-1471-4DBA-AAC5-54B061FBD3BF}" dt="2024-02-20T05:11:49.746" v="73" actId="20577"/>
          <ac:spMkLst>
            <pc:docMk/>
            <pc:sldMk cId="1936576669" sldId="261"/>
            <ac:spMk id="2052" creationId="{00000000-0000-0000-0000-000000000000}"/>
          </ac:spMkLst>
        </pc:spChg>
      </pc:sldChg>
      <pc:sldChg chg="addSp delSp modSp new mod ord">
        <pc:chgData name="Stewart Gale" userId="3647ddd2-6040-41ae-a96d-232c23482af8" providerId="ADAL" clId="{3EFE1121-1471-4DBA-AAC5-54B061FBD3BF}" dt="2022-02-09T11:25:09.424" v="18" actId="1076"/>
        <pc:sldMkLst>
          <pc:docMk/>
          <pc:sldMk cId="2449528678" sldId="275"/>
        </pc:sldMkLst>
        <pc:spChg chg="del">
          <ac:chgData name="Stewart Gale" userId="3647ddd2-6040-41ae-a96d-232c23482af8" providerId="ADAL" clId="{3EFE1121-1471-4DBA-AAC5-54B061FBD3BF}" dt="2022-02-01T05:22:03.008" v="4" actId="478"/>
          <ac:spMkLst>
            <pc:docMk/>
            <pc:sldMk cId="2449528678" sldId="275"/>
            <ac:spMk id="2" creationId="{CEA3DC30-DDCC-461A-84D9-0A9E8B31ACC5}"/>
          </ac:spMkLst>
        </pc:spChg>
        <pc:spChg chg="del">
          <ac:chgData name="Stewart Gale" userId="3647ddd2-6040-41ae-a96d-232c23482af8" providerId="ADAL" clId="{3EFE1121-1471-4DBA-AAC5-54B061FBD3BF}" dt="2022-02-01T05:22:03.008" v="4" actId="478"/>
          <ac:spMkLst>
            <pc:docMk/>
            <pc:sldMk cId="2449528678" sldId="275"/>
            <ac:spMk id="3" creationId="{FEA43B94-3A11-4C97-96D7-F31DEF4F2F09}"/>
          </ac:spMkLst>
        </pc:spChg>
        <pc:spChg chg="add mod">
          <ac:chgData name="Stewart Gale" userId="3647ddd2-6040-41ae-a96d-232c23482af8" providerId="ADAL" clId="{3EFE1121-1471-4DBA-AAC5-54B061FBD3BF}" dt="2022-02-09T11:25:09.424" v="18" actId="1076"/>
          <ac:spMkLst>
            <pc:docMk/>
            <pc:sldMk cId="2449528678" sldId="275"/>
            <ac:spMk id="4" creationId="{C14F3E48-58D6-4232-BAF4-A3D3DCAD3EF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523-D194-4442-8A6C-8354167260F5}" type="datetimeFigureOut">
              <a:rPr lang="en-GB" smtClean="0"/>
              <a:t>20/02/2024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FA9-9592-4119-8295-6B4682C93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763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523-D194-4442-8A6C-8354167260F5}" type="datetimeFigureOut">
              <a:rPr lang="en-GB" smtClean="0"/>
              <a:t>20/02/2024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FA9-9592-4119-8295-6B4682C93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795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523-D194-4442-8A6C-8354167260F5}" type="datetimeFigureOut">
              <a:rPr lang="en-GB" smtClean="0"/>
              <a:t>20/02/2024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FA9-9592-4119-8295-6B4682C93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420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523-D194-4442-8A6C-8354167260F5}" type="datetimeFigureOut">
              <a:rPr lang="en-GB" smtClean="0"/>
              <a:t>20/02/2024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FA9-9592-4119-8295-6B4682C93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960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523-D194-4442-8A6C-8354167260F5}" type="datetimeFigureOut">
              <a:rPr lang="en-GB" smtClean="0"/>
              <a:t>20/02/2024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FA9-9592-4119-8295-6B4682C93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9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523-D194-4442-8A6C-8354167260F5}" type="datetimeFigureOut">
              <a:rPr lang="en-GB" smtClean="0"/>
              <a:t>20/02/2024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FA9-9592-4119-8295-6B4682C93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384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523-D194-4442-8A6C-8354167260F5}" type="datetimeFigureOut">
              <a:rPr lang="en-GB" smtClean="0"/>
              <a:t>20/02/2024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FA9-9592-4119-8295-6B4682C93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668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523-D194-4442-8A6C-8354167260F5}" type="datetimeFigureOut">
              <a:rPr lang="en-GB" smtClean="0"/>
              <a:t>20/02/2024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FA9-9592-4119-8295-6B4682C93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023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523-D194-4442-8A6C-8354167260F5}" type="datetimeFigureOut">
              <a:rPr lang="en-GB" smtClean="0"/>
              <a:t>20/02/2024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FA9-9592-4119-8295-6B4682C93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706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523-D194-4442-8A6C-8354167260F5}" type="datetimeFigureOut">
              <a:rPr lang="en-GB" smtClean="0"/>
              <a:t>20/02/2024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FA9-9592-4119-8295-6B4682C93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885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523-D194-4442-8A6C-8354167260F5}" type="datetimeFigureOut">
              <a:rPr lang="en-GB" smtClean="0"/>
              <a:t>20/02/2024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CEFA9-9592-4119-8295-6B4682C93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190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78523-D194-4442-8A6C-8354167260F5}" type="datetimeFigureOut">
              <a:rPr lang="en-GB" smtClean="0"/>
              <a:t>20/02/2024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CEFA9-9592-4119-8295-6B4682C93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293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4F3E48-58D6-4232-BAF4-A3D3DCAD3EFF}"/>
              </a:ext>
            </a:extLst>
          </p:cNvPr>
          <p:cNvSpPr/>
          <p:nvPr/>
        </p:nvSpPr>
        <p:spPr>
          <a:xfrm>
            <a:off x="794659" y="1513663"/>
            <a:ext cx="1092381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Frequency </a:t>
            </a:r>
          </a:p>
          <a:p>
            <a:pPr algn="ctr"/>
            <a:r>
              <a:rPr lang="en-GB" sz="11500" b="1" u="sng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olygons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2449528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47925" y="139203"/>
            <a:ext cx="106619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</a:t>
            </a:r>
            <a:r>
              <a:rPr lang="en-GB" sz="36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frequency polygon </a:t>
            </a:r>
            <a:r>
              <a:rPr lang="en-GB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is like a </a:t>
            </a:r>
            <a:r>
              <a:rPr lang="en-GB" sz="3600" b="1" dirty="0">
                <a:solidFill>
                  <a:srgbClr val="00B050"/>
                </a:solidFill>
                <a:latin typeface="Arial" panose="020B0604020202020204" pitchFamily="34" charset="0"/>
              </a:rPr>
              <a:t>bar chart </a:t>
            </a:r>
            <a:r>
              <a:rPr lang="en-GB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but </a:t>
            </a:r>
          </a:p>
          <a:p>
            <a:pPr algn="ctr"/>
            <a:r>
              <a:rPr lang="en-GB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midpoints of each bar and joined together.</a:t>
            </a:r>
            <a:r>
              <a:rPr lang="en-GB" sz="3600" dirty="0"/>
              <a:t> </a:t>
            </a: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2487385" y="5423785"/>
            <a:ext cx="0" cy="1948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3584433" y="5423785"/>
            <a:ext cx="0" cy="1948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4681481" y="5423785"/>
            <a:ext cx="0" cy="1948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5778528" y="5423785"/>
            <a:ext cx="0" cy="1948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6875576" y="5423785"/>
            <a:ext cx="0" cy="1948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7974335" y="5423785"/>
            <a:ext cx="0" cy="1948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368089" y="3588313"/>
            <a:ext cx="7716985" cy="644896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368089" y="4231436"/>
            <a:ext cx="7716985" cy="644896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368089" y="4871017"/>
            <a:ext cx="7716985" cy="644896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1368089" y="2946961"/>
            <a:ext cx="7716985" cy="644896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368089" y="2303836"/>
            <a:ext cx="7716985" cy="644896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368089" y="1662484"/>
            <a:ext cx="7716985" cy="644896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 rot="16169467">
            <a:off x="-670196" y="3328738"/>
            <a:ext cx="231240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3200" b="1" dirty="0"/>
              <a:t>Frequency</a:t>
            </a:r>
            <a:endParaRPr lang="en-US" sz="3200" b="1" dirty="0"/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2189591" y="5561976"/>
            <a:ext cx="491189" cy="46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>
                <a:solidFill>
                  <a:sysClr val="windowText" lastClr="000000"/>
                </a:solidFill>
              </a:rPr>
              <a:t>80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3575876" y="4878104"/>
            <a:ext cx="1107316" cy="636038"/>
          </a:xfrm>
          <a:prstGeom prst="rect">
            <a:avLst/>
          </a:prstGeom>
          <a:gradFill rotWithShape="1">
            <a:gsLst>
              <a:gs pos="0">
                <a:srgbClr val="E5F2FF"/>
              </a:gs>
              <a:gs pos="100000">
                <a:srgbClr val="99CCFF"/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4683192" y="1924694"/>
            <a:ext cx="1091913" cy="3589446"/>
          </a:xfrm>
          <a:prstGeom prst="rect">
            <a:avLst/>
          </a:prstGeom>
          <a:gradFill rotWithShape="1">
            <a:gsLst>
              <a:gs pos="0">
                <a:srgbClr val="E5F2FF"/>
              </a:gs>
              <a:gs pos="100000">
                <a:srgbClr val="99CCFF"/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5775105" y="3207399"/>
            <a:ext cx="1105605" cy="2306742"/>
          </a:xfrm>
          <a:prstGeom prst="rect">
            <a:avLst/>
          </a:prstGeom>
          <a:gradFill rotWithShape="1">
            <a:gsLst>
              <a:gs pos="0">
                <a:srgbClr val="E5F2FF"/>
              </a:gs>
              <a:gs pos="100000">
                <a:srgbClr val="99CCFF"/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6880710" y="4491875"/>
            <a:ext cx="1093624" cy="1022266"/>
          </a:xfrm>
          <a:prstGeom prst="rect">
            <a:avLst/>
          </a:prstGeom>
          <a:gradFill rotWithShape="1">
            <a:gsLst>
              <a:gs pos="0">
                <a:srgbClr val="E5F2FF"/>
              </a:gs>
              <a:gs pos="100000">
                <a:srgbClr val="99CCFF"/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>
            <a:off x="1380068" y="1662484"/>
            <a:ext cx="3423" cy="3851656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1273958" y="5514140"/>
            <a:ext cx="106111" cy="177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1273958" y="4878104"/>
            <a:ext cx="106111" cy="177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1273958" y="4229665"/>
            <a:ext cx="106111" cy="177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1273958" y="3595399"/>
            <a:ext cx="106111" cy="177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2" name="Line 29"/>
          <p:cNvSpPr>
            <a:spLocks noChangeShapeType="1"/>
          </p:cNvSpPr>
          <p:nvPr/>
        </p:nvSpPr>
        <p:spPr bwMode="auto">
          <a:xfrm>
            <a:off x="1273958" y="2945188"/>
            <a:ext cx="106111" cy="177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3" name="Line 30"/>
          <p:cNvSpPr>
            <a:spLocks noChangeShapeType="1"/>
          </p:cNvSpPr>
          <p:nvPr/>
        </p:nvSpPr>
        <p:spPr bwMode="auto">
          <a:xfrm>
            <a:off x="1273958" y="2310923"/>
            <a:ext cx="106111" cy="177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>
            <a:off x="1273958" y="1662484"/>
            <a:ext cx="106111" cy="177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003547" y="5347601"/>
            <a:ext cx="143763" cy="32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1900"/>
              <a:t>0</a:t>
            </a:r>
            <a:endParaRPr lang="en-GB" sz="2400"/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1003547" y="4711565"/>
            <a:ext cx="143763" cy="32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1900"/>
              <a:t>5</a:t>
            </a:r>
            <a:endParaRPr lang="en-GB" sz="2400"/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830689" y="4063126"/>
            <a:ext cx="290949" cy="32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1900"/>
              <a:t>10</a:t>
            </a:r>
            <a:endParaRPr lang="en-GB" sz="2400"/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830689" y="3428860"/>
            <a:ext cx="290949" cy="32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1900"/>
              <a:t>15</a:t>
            </a:r>
            <a:endParaRPr lang="en-GB" sz="2400"/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830689" y="2780422"/>
            <a:ext cx="290949" cy="32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1900"/>
              <a:t>20</a:t>
            </a:r>
            <a:endParaRPr lang="en-GB" sz="2400"/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830689" y="2144384"/>
            <a:ext cx="290949" cy="32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1900"/>
              <a:t>25</a:t>
            </a:r>
            <a:endParaRPr lang="en-GB" sz="2400"/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830689" y="1495945"/>
            <a:ext cx="290949" cy="32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GB" sz="1900"/>
              <a:t>30</a:t>
            </a:r>
            <a:endParaRPr lang="en-GB" sz="2400"/>
          </a:p>
        </p:txBody>
      </p:sp>
      <p:sp>
        <p:nvSpPr>
          <p:cNvPr id="42" name="Text Box 39"/>
          <p:cNvSpPr txBox="1">
            <a:spLocks noChangeArrowheads="1"/>
          </p:cNvSpPr>
          <p:nvPr/>
        </p:nvSpPr>
        <p:spPr bwMode="auto">
          <a:xfrm>
            <a:off x="3324290" y="5561976"/>
            <a:ext cx="489478" cy="46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>
                <a:solidFill>
                  <a:sysClr val="windowText" lastClr="000000"/>
                </a:solidFill>
              </a:rPr>
              <a:t>85</a:t>
            </a:r>
          </a:p>
        </p:txBody>
      </p:sp>
      <p:sp>
        <p:nvSpPr>
          <p:cNvPr id="43" name="Text Box 40"/>
          <p:cNvSpPr txBox="1">
            <a:spLocks noChangeArrowheads="1"/>
          </p:cNvSpPr>
          <p:nvPr/>
        </p:nvSpPr>
        <p:spPr bwMode="auto">
          <a:xfrm>
            <a:off x="4416204" y="5561976"/>
            <a:ext cx="487766" cy="46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>
                <a:solidFill>
                  <a:sysClr val="windowText" lastClr="000000"/>
                </a:solidFill>
              </a:rPr>
              <a:t>90</a:t>
            </a:r>
          </a:p>
        </p:txBody>
      </p:sp>
      <p:sp>
        <p:nvSpPr>
          <p:cNvPr id="44" name="Text Box 41"/>
          <p:cNvSpPr txBox="1">
            <a:spLocks noChangeArrowheads="1"/>
          </p:cNvSpPr>
          <p:nvPr/>
        </p:nvSpPr>
        <p:spPr bwMode="auto">
          <a:xfrm>
            <a:off x="5514963" y="5561976"/>
            <a:ext cx="489478" cy="46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>
                <a:solidFill>
                  <a:sysClr val="windowText" lastClr="000000"/>
                </a:solidFill>
              </a:rPr>
              <a:t>95</a:t>
            </a:r>
          </a:p>
        </p:txBody>
      </p:sp>
      <p:sp>
        <p:nvSpPr>
          <p:cNvPr id="45" name="Text Box 42"/>
          <p:cNvSpPr txBox="1">
            <a:spLocks noChangeArrowheads="1"/>
          </p:cNvSpPr>
          <p:nvPr/>
        </p:nvSpPr>
        <p:spPr bwMode="auto">
          <a:xfrm>
            <a:off x="6567513" y="5561976"/>
            <a:ext cx="634952" cy="46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>
                <a:solidFill>
                  <a:sysClr val="windowText" lastClr="000000"/>
                </a:solidFill>
              </a:rPr>
              <a:t>100</a:t>
            </a:r>
          </a:p>
        </p:txBody>
      </p:sp>
      <p:sp>
        <p:nvSpPr>
          <p:cNvPr id="46" name="Text Box 43"/>
          <p:cNvSpPr txBox="1">
            <a:spLocks noChangeArrowheads="1"/>
          </p:cNvSpPr>
          <p:nvPr/>
        </p:nvSpPr>
        <p:spPr bwMode="auto">
          <a:xfrm>
            <a:off x="7649157" y="5561976"/>
            <a:ext cx="634952" cy="46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>
                <a:solidFill>
                  <a:sysClr val="windowText" lastClr="000000"/>
                </a:solidFill>
              </a:rPr>
              <a:t>105</a:t>
            </a:r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4128678" y="5810011"/>
            <a:ext cx="2329300" cy="44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GB" sz="2000" dirty="0"/>
              <a:t>Times in seconds</a:t>
            </a:r>
            <a:endParaRPr lang="en-US" sz="2000" dirty="0"/>
          </a:p>
        </p:txBody>
      </p:sp>
      <p:sp>
        <p:nvSpPr>
          <p:cNvPr id="48" name="Line 45"/>
          <p:cNvSpPr>
            <a:spLocks noChangeShapeType="1"/>
          </p:cNvSpPr>
          <p:nvPr/>
        </p:nvSpPr>
        <p:spPr bwMode="auto">
          <a:xfrm>
            <a:off x="1368089" y="5515913"/>
            <a:ext cx="77135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9" name="Text Box 46"/>
          <p:cNvSpPr txBox="1">
            <a:spLocks noChangeArrowheads="1"/>
          </p:cNvSpPr>
          <p:nvPr/>
        </p:nvSpPr>
        <p:spPr bwMode="auto">
          <a:xfrm>
            <a:off x="8737648" y="5561976"/>
            <a:ext cx="634952" cy="46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>
                <a:solidFill>
                  <a:sysClr val="windowText" lastClr="000000"/>
                </a:solidFill>
              </a:rPr>
              <a:t>110</a:t>
            </a:r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>
            <a:off x="9085074" y="5423785"/>
            <a:ext cx="0" cy="1948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>
            <a:off x="1380068" y="5423785"/>
            <a:ext cx="0" cy="1948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2" name="Text Box 49"/>
          <p:cNvSpPr txBox="1">
            <a:spLocks noChangeArrowheads="1"/>
          </p:cNvSpPr>
          <p:nvPr/>
        </p:nvSpPr>
        <p:spPr bwMode="auto">
          <a:xfrm>
            <a:off x="1140464" y="5561976"/>
            <a:ext cx="489478" cy="46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>
                <a:solidFill>
                  <a:sysClr val="windowText" lastClr="000000"/>
                </a:solidFill>
              </a:rPr>
              <a:t>75</a:t>
            </a:r>
          </a:p>
        </p:txBody>
      </p:sp>
      <p:sp>
        <p:nvSpPr>
          <p:cNvPr id="55" name="Line 52"/>
          <p:cNvSpPr>
            <a:spLocks noChangeShapeType="1"/>
          </p:cNvSpPr>
          <p:nvPr/>
        </p:nvSpPr>
        <p:spPr bwMode="auto">
          <a:xfrm flipV="1">
            <a:off x="4128678" y="1906977"/>
            <a:ext cx="1081645" cy="297644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6" name="Line 53"/>
          <p:cNvSpPr>
            <a:spLocks noChangeShapeType="1"/>
          </p:cNvSpPr>
          <p:nvPr/>
        </p:nvSpPr>
        <p:spPr bwMode="auto">
          <a:xfrm>
            <a:off x="5210322" y="1906977"/>
            <a:ext cx="1115874" cy="12915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7" name="Line 54"/>
          <p:cNvSpPr>
            <a:spLocks noChangeShapeType="1"/>
          </p:cNvSpPr>
          <p:nvPr/>
        </p:nvSpPr>
        <p:spPr bwMode="auto">
          <a:xfrm>
            <a:off x="6314216" y="3198541"/>
            <a:ext cx="1117585" cy="128979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8" name="Line 55"/>
          <p:cNvSpPr>
            <a:spLocks noChangeShapeType="1"/>
          </p:cNvSpPr>
          <p:nvPr/>
        </p:nvSpPr>
        <p:spPr bwMode="auto">
          <a:xfrm>
            <a:off x="7431801" y="4488332"/>
            <a:ext cx="1079934" cy="10204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0" name="Oval 59"/>
          <p:cNvSpPr>
            <a:spLocks noChangeArrowheads="1"/>
          </p:cNvSpPr>
          <p:nvPr/>
        </p:nvSpPr>
        <p:spPr bwMode="auto">
          <a:xfrm>
            <a:off x="8468948" y="5448588"/>
            <a:ext cx="116379" cy="120475"/>
          </a:xfrm>
          <a:prstGeom prst="ellipse">
            <a:avLst/>
          </a:prstGeom>
          <a:solidFill>
            <a:srgbClr val="FF66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2" name="Oval 61"/>
          <p:cNvSpPr>
            <a:spLocks noChangeArrowheads="1"/>
          </p:cNvSpPr>
          <p:nvPr/>
        </p:nvSpPr>
        <p:spPr bwMode="auto">
          <a:xfrm>
            <a:off x="4072200" y="4830268"/>
            <a:ext cx="116379" cy="120475"/>
          </a:xfrm>
          <a:prstGeom prst="ellipse">
            <a:avLst/>
          </a:prstGeom>
          <a:solidFill>
            <a:srgbClr val="FF66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3" name="Oval 62"/>
          <p:cNvSpPr>
            <a:spLocks noChangeArrowheads="1"/>
          </p:cNvSpPr>
          <p:nvPr/>
        </p:nvSpPr>
        <p:spPr bwMode="auto">
          <a:xfrm>
            <a:off x="5170959" y="1857370"/>
            <a:ext cx="116379" cy="120475"/>
          </a:xfrm>
          <a:prstGeom prst="ellipse">
            <a:avLst/>
          </a:prstGeom>
          <a:solidFill>
            <a:srgbClr val="FF66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4" name="Oval 63"/>
          <p:cNvSpPr>
            <a:spLocks noChangeArrowheads="1"/>
          </p:cNvSpPr>
          <p:nvPr/>
        </p:nvSpPr>
        <p:spPr bwMode="auto">
          <a:xfrm>
            <a:off x="6269718" y="3143618"/>
            <a:ext cx="116379" cy="120475"/>
          </a:xfrm>
          <a:prstGeom prst="ellipse">
            <a:avLst/>
          </a:prstGeom>
          <a:solidFill>
            <a:srgbClr val="FF66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5" name="Oval 64"/>
          <p:cNvSpPr>
            <a:spLocks noChangeArrowheads="1"/>
          </p:cNvSpPr>
          <p:nvPr/>
        </p:nvSpPr>
        <p:spPr bwMode="auto">
          <a:xfrm>
            <a:off x="7370188" y="4428094"/>
            <a:ext cx="116379" cy="120475"/>
          </a:xfrm>
          <a:prstGeom prst="ellipse">
            <a:avLst/>
          </a:prstGeom>
          <a:solidFill>
            <a:srgbClr val="FF66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1525" y="2401458"/>
            <a:ext cx="2645893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1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55" grpId="0" animBg="1"/>
      <p:bldP spid="56" grpId="0" animBg="1"/>
      <p:bldP spid="57" grpId="0" animBg="1"/>
      <p:bldP spid="58" grpId="0" animBg="1"/>
      <p:bldP spid="60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04889"/>
              </p:ext>
            </p:extLst>
          </p:nvPr>
        </p:nvGraphicFramePr>
        <p:xfrm>
          <a:off x="2457447" y="2579916"/>
          <a:ext cx="7309760" cy="1973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4880">
                  <a:extLst>
                    <a:ext uri="{9D8B030D-6E8A-4147-A177-3AD203B41FA5}">
                      <a16:colId xmlns:a16="http://schemas.microsoft.com/office/drawing/2014/main" val="1214208249"/>
                    </a:ext>
                  </a:extLst>
                </a:gridCol>
                <a:gridCol w="3654880">
                  <a:extLst>
                    <a:ext uri="{9D8B030D-6E8A-4147-A177-3AD203B41FA5}">
                      <a16:colId xmlns:a16="http://schemas.microsoft.com/office/drawing/2014/main" val="3871373178"/>
                    </a:ext>
                  </a:extLst>
                </a:gridCol>
              </a:tblGrid>
              <a:tr h="986889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Time in Seconds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Mid Point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2690315"/>
                  </a:ext>
                </a:extLst>
              </a:tr>
              <a:tr h="986889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5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80 ≤ </a:t>
                      </a:r>
                      <a:r>
                        <a:rPr kumimoji="0" lang="en-GB" sz="5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t</a:t>
                      </a:r>
                      <a:r>
                        <a:rPr kumimoji="0" lang="en-GB" sz="5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&lt; 90</a:t>
                      </a:r>
                      <a:endParaRPr kumimoji="0" lang="en-US" sz="5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7754491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766205" y="244929"/>
            <a:ext cx="86922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mid-point of </a:t>
            </a:r>
          </a:p>
          <a:p>
            <a:pPr algn="ctr"/>
            <a:r>
              <a:rPr lang="en-GB" sz="6000" dirty="0"/>
              <a:t>the class interval?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12327" y="4876800"/>
                <a:ext cx="3679372" cy="1359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4400" dirty="0"/>
                            <m:t>80 + 90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4400" b="0" i="0" smtClean="0">
                              <a:latin typeface="Cambria Math" panose="02040503050406030204" pitchFamily="18" charset="0"/>
                            </a:rPr>
                            <m:t>170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2327" y="4876800"/>
                <a:ext cx="3679372" cy="13599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7568494" y="3566805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>
                <a:solidFill>
                  <a:srgbClr val="0070C0"/>
                </a:solidFill>
              </a:rPr>
              <a:t>85</a:t>
            </a:r>
          </a:p>
        </p:txBody>
      </p:sp>
    </p:spTree>
    <p:extLst>
      <p:ext uri="{BB962C8B-B14F-4D97-AF65-F5344CB8AC3E}">
        <p14:creationId xmlns:p14="http://schemas.microsoft.com/office/powerpoint/2010/main" val="85915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282189"/>
              </p:ext>
            </p:extLst>
          </p:nvPr>
        </p:nvGraphicFramePr>
        <p:xfrm>
          <a:off x="2457447" y="2579916"/>
          <a:ext cx="7309760" cy="1973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4880">
                  <a:extLst>
                    <a:ext uri="{9D8B030D-6E8A-4147-A177-3AD203B41FA5}">
                      <a16:colId xmlns:a16="http://schemas.microsoft.com/office/drawing/2014/main" val="1214208249"/>
                    </a:ext>
                  </a:extLst>
                </a:gridCol>
                <a:gridCol w="3654880">
                  <a:extLst>
                    <a:ext uri="{9D8B030D-6E8A-4147-A177-3AD203B41FA5}">
                      <a16:colId xmlns:a16="http://schemas.microsoft.com/office/drawing/2014/main" val="3871373178"/>
                    </a:ext>
                  </a:extLst>
                </a:gridCol>
              </a:tblGrid>
              <a:tr h="986889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Time in Seconds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Mid Point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2690315"/>
                  </a:ext>
                </a:extLst>
              </a:tr>
              <a:tr h="986889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5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 ≤ </a:t>
                      </a:r>
                      <a:r>
                        <a:rPr kumimoji="0" lang="en-GB" sz="5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t</a:t>
                      </a:r>
                      <a:r>
                        <a:rPr kumimoji="0" lang="en-GB" sz="5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&lt; 19</a:t>
                      </a:r>
                      <a:endParaRPr kumimoji="0" lang="en-US" sz="5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7754491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766205" y="244929"/>
            <a:ext cx="86922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mid-point of </a:t>
            </a:r>
          </a:p>
          <a:p>
            <a:pPr algn="ctr"/>
            <a:r>
              <a:rPr lang="en-GB" sz="6000" dirty="0"/>
              <a:t>the class interval?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12327" y="4876800"/>
                <a:ext cx="3679372" cy="1359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4400" b="0" i="0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m:rPr>
                              <m:nor/>
                            </m:rPr>
                            <a:rPr lang="en-GB" sz="4400" dirty="0"/>
                            <m:t> + </m:t>
                          </m:r>
                          <m:r>
                            <m:rPr>
                              <m:nor/>
                            </m:rPr>
                            <a:rPr lang="en-GB" sz="4400" b="0" i="0" dirty="0" smtClean="0"/>
                            <m:t>1</m:t>
                          </m:r>
                          <m:r>
                            <m:rPr>
                              <m:nor/>
                            </m:rPr>
                            <a:rPr lang="en-GB" sz="4400" dirty="0"/>
                            <m:t>9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4400" b="0" i="0" smtClean="0">
                              <a:latin typeface="Cambria Math" panose="02040503050406030204" pitchFamily="18" charset="0"/>
                            </a:rPr>
                            <m:t>29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2327" y="4876800"/>
                <a:ext cx="3679372" cy="13599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7245730" y="3566805"/>
            <a:ext cx="14125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>
                <a:solidFill>
                  <a:srgbClr val="0070C0"/>
                </a:solidFill>
              </a:rPr>
              <a:t>14.5</a:t>
            </a:r>
          </a:p>
        </p:txBody>
      </p:sp>
    </p:spTree>
    <p:extLst>
      <p:ext uri="{BB962C8B-B14F-4D97-AF65-F5344CB8AC3E}">
        <p14:creationId xmlns:p14="http://schemas.microsoft.com/office/powerpoint/2010/main" val="4020151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442419"/>
              </p:ext>
            </p:extLst>
          </p:nvPr>
        </p:nvGraphicFramePr>
        <p:xfrm>
          <a:off x="2457447" y="2579916"/>
          <a:ext cx="7309760" cy="1973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4880">
                  <a:extLst>
                    <a:ext uri="{9D8B030D-6E8A-4147-A177-3AD203B41FA5}">
                      <a16:colId xmlns:a16="http://schemas.microsoft.com/office/drawing/2014/main" val="1214208249"/>
                    </a:ext>
                  </a:extLst>
                </a:gridCol>
                <a:gridCol w="3654880">
                  <a:extLst>
                    <a:ext uri="{9D8B030D-6E8A-4147-A177-3AD203B41FA5}">
                      <a16:colId xmlns:a16="http://schemas.microsoft.com/office/drawing/2014/main" val="3871373178"/>
                    </a:ext>
                  </a:extLst>
                </a:gridCol>
              </a:tblGrid>
              <a:tr h="986889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Time in Seconds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Mid Point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2690315"/>
                  </a:ext>
                </a:extLst>
              </a:tr>
              <a:tr h="986889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5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 ≤ </a:t>
                      </a:r>
                      <a:r>
                        <a:rPr kumimoji="0" lang="en-GB" sz="54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t</a:t>
                      </a:r>
                      <a:r>
                        <a:rPr kumimoji="0" lang="en-GB" sz="5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&lt; 9</a:t>
                      </a:r>
                      <a:endParaRPr kumimoji="0" lang="en-US" sz="5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7754491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766205" y="244929"/>
            <a:ext cx="86922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mid-point of </a:t>
            </a:r>
          </a:p>
          <a:p>
            <a:pPr algn="ctr"/>
            <a:r>
              <a:rPr lang="en-GB" sz="6000" dirty="0"/>
              <a:t>the class interval?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12327" y="4876800"/>
                <a:ext cx="3679372" cy="1359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44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GB" sz="4400" dirty="0"/>
                            <m:t> + 9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4400" b="0" i="0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2327" y="4876800"/>
                <a:ext cx="3679372" cy="13599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7684151" y="3566805"/>
            <a:ext cx="5357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dirty="0">
                <a:solidFill>
                  <a:srgbClr val="0070C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56396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215988"/>
              </p:ext>
            </p:extLst>
          </p:nvPr>
        </p:nvGraphicFramePr>
        <p:xfrm>
          <a:off x="1943098" y="2340428"/>
          <a:ext cx="6052460" cy="4060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6230">
                  <a:extLst>
                    <a:ext uri="{9D8B030D-6E8A-4147-A177-3AD203B41FA5}">
                      <a16:colId xmlns:a16="http://schemas.microsoft.com/office/drawing/2014/main" val="1214208249"/>
                    </a:ext>
                  </a:extLst>
                </a:gridCol>
                <a:gridCol w="3026230">
                  <a:extLst>
                    <a:ext uri="{9D8B030D-6E8A-4147-A177-3AD203B41FA5}">
                      <a16:colId xmlns:a16="http://schemas.microsoft.com/office/drawing/2014/main" val="3871373178"/>
                    </a:ext>
                  </a:extLst>
                </a:gridCol>
              </a:tblGrid>
              <a:tr h="1012173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Time in Seconds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2690315"/>
                  </a:ext>
                </a:extLst>
              </a:tr>
              <a:tr h="762149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80 ≤ </a:t>
                      </a:r>
                      <a:r>
                        <a:rPr kumimoji="0" lang="en-GB" sz="36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t</a:t>
                      </a:r>
                      <a:r>
                        <a:rPr kumimoji="0" lang="en-GB" sz="3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&lt; 90</a:t>
                      </a:r>
                      <a:endParaRPr kumimoji="0" lang="en-US" sz="3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7754491"/>
                  </a:ext>
                </a:extLst>
              </a:tr>
              <a:tr h="7621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90 ≤ </a:t>
                      </a:r>
                      <a:r>
                        <a:rPr kumimoji="0" lang="en-GB" sz="36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t</a:t>
                      </a:r>
                      <a:r>
                        <a:rPr kumimoji="0" lang="en-GB" sz="3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&lt; 100</a:t>
                      </a:r>
                      <a:endParaRPr kumimoji="0" lang="en-US" sz="3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5829194"/>
                  </a:ext>
                </a:extLst>
              </a:tr>
              <a:tr h="7621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100 ≤ </a:t>
                      </a:r>
                      <a:r>
                        <a:rPr kumimoji="0" lang="en-GB" sz="36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t</a:t>
                      </a:r>
                      <a:r>
                        <a:rPr kumimoji="0" lang="en-GB" sz="3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&lt; 110</a:t>
                      </a:r>
                      <a:endParaRPr kumimoji="0" lang="en-US" sz="3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1235870"/>
                  </a:ext>
                </a:extLst>
              </a:tr>
              <a:tr h="7621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3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110 ≤ </a:t>
                      </a:r>
                      <a:r>
                        <a:rPr kumimoji="0" lang="en-GB" sz="3600" b="0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t</a:t>
                      </a:r>
                      <a:r>
                        <a:rPr kumimoji="0" lang="en-GB" sz="3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&lt; 120</a:t>
                      </a:r>
                      <a:endParaRPr kumimoji="0" lang="en-US" sz="3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425956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67391" y="272143"/>
            <a:ext cx="11198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are the co-ordinates of the points needed for the frequency polygon?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31628" y="3260611"/>
            <a:ext cx="18995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(85, 2)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80614" y="4054927"/>
            <a:ext cx="18995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(95, 5)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80614" y="4812564"/>
            <a:ext cx="2215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(105, 5)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91500" y="5570200"/>
            <a:ext cx="224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(115, 3)</a:t>
            </a:r>
          </a:p>
        </p:txBody>
      </p:sp>
    </p:spTree>
    <p:extLst>
      <p:ext uri="{BB962C8B-B14F-4D97-AF65-F5344CB8AC3E}">
        <p14:creationId xmlns:p14="http://schemas.microsoft.com/office/powerpoint/2010/main" val="189518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9488"/>
          <p:cNvSpPr txBox="1">
            <a:spLocks noChangeArrowheads="1"/>
          </p:cNvSpPr>
          <p:nvPr/>
        </p:nvSpPr>
        <p:spPr bwMode="auto">
          <a:xfrm>
            <a:off x="857479" y="153793"/>
            <a:ext cx="1017360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4800" b="1" dirty="0">
                <a:solidFill>
                  <a:srgbClr val="000000"/>
                </a:solidFill>
              </a:rPr>
              <a:t>Comparing Frequency Polygons</a:t>
            </a:r>
          </a:p>
        </p:txBody>
      </p:sp>
      <p:sp>
        <p:nvSpPr>
          <p:cNvPr id="2052" name="Text Box 26"/>
          <p:cNvSpPr txBox="1">
            <a:spLocks noChangeArrowheads="1"/>
          </p:cNvSpPr>
          <p:nvPr/>
        </p:nvSpPr>
        <p:spPr bwMode="auto">
          <a:xfrm>
            <a:off x="1556657" y="5589589"/>
            <a:ext cx="914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3600" dirty="0">
                <a:solidFill>
                  <a:srgbClr val="000000"/>
                </a:solidFill>
              </a:rPr>
              <a:t>Make a </a:t>
            </a:r>
            <a:r>
              <a:rPr lang="en-GB" altLang="en-US" sz="3600">
                <a:solidFill>
                  <a:srgbClr val="000000"/>
                </a:solidFill>
              </a:rPr>
              <a:t>comparison between                                the </a:t>
            </a:r>
            <a:r>
              <a:rPr lang="en-GB" altLang="en-US" sz="3600" dirty="0">
                <a:solidFill>
                  <a:srgbClr val="000000"/>
                </a:solidFill>
              </a:rPr>
              <a:t>two sets </a:t>
            </a:r>
            <a:r>
              <a:rPr lang="en-GB" altLang="en-US" sz="3600">
                <a:solidFill>
                  <a:srgbClr val="000000"/>
                </a:solidFill>
              </a:rPr>
              <a:t>of data.</a:t>
            </a:r>
            <a:endParaRPr lang="en-GB" altLang="en-US" sz="3600" dirty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56" t="2297" r="1509" b="3830"/>
          <a:stretch/>
        </p:blipFill>
        <p:spPr>
          <a:xfrm>
            <a:off x="329292" y="1219200"/>
            <a:ext cx="11470821" cy="430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576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19532" y="380842"/>
            <a:ext cx="7498399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8000" dirty="0"/>
              <a:t>Give examples of </a:t>
            </a:r>
          </a:p>
          <a:p>
            <a:pPr lvl="0" algn="ctr"/>
            <a:r>
              <a:rPr lang="en-GB" sz="8000" b="1" dirty="0">
                <a:solidFill>
                  <a:srgbClr val="00B050"/>
                </a:solidFill>
              </a:rPr>
              <a:t>Discrete Data.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294028" y="4150668"/>
            <a:ext cx="954940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6000" dirty="0">
                <a:solidFill>
                  <a:srgbClr val="00B050"/>
                </a:solidFill>
                <a:latin typeface="Arial" panose="020B0604020202020204" pitchFamily="34" charset="0"/>
              </a:rPr>
              <a:t>Only uses certain numbers.</a:t>
            </a:r>
            <a:endParaRPr lang="en-GB" sz="6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79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25106" y="359071"/>
            <a:ext cx="888725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000" dirty="0"/>
              <a:t>Give examples of </a:t>
            </a:r>
          </a:p>
          <a:p>
            <a:pPr algn="ctr"/>
            <a:r>
              <a:rPr lang="en-GB" sz="8000" b="1" dirty="0">
                <a:solidFill>
                  <a:srgbClr val="FF00FF"/>
                </a:solidFill>
              </a:rPr>
              <a:t>Continuous Data</a:t>
            </a:r>
            <a:r>
              <a:rPr lang="en-GB" sz="80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656305" y="4139783"/>
            <a:ext cx="88248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6000" dirty="0">
                <a:solidFill>
                  <a:srgbClr val="FF00FF"/>
                </a:solidFill>
                <a:latin typeface="Arial" panose="020B0604020202020204" pitchFamily="34" charset="0"/>
              </a:rPr>
              <a:t>All numbers are possible.</a:t>
            </a:r>
            <a:endParaRPr lang="en-GB" sz="60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5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568222" y="1045028"/>
            <a:ext cx="5424360" cy="4981194"/>
            <a:chOff x="0" y="0"/>
            <a:chExt cx="3963194" cy="3382963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233613" y="2332038"/>
              <a:ext cx="1728788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588" y="2332038"/>
              <a:ext cx="2232025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100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105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588" y="2857500"/>
              <a:ext cx="2232025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105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110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1588" y="1822450"/>
              <a:ext cx="2232025" cy="50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95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100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1588" y="1333500"/>
              <a:ext cx="2232025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90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95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1588" y="820738"/>
              <a:ext cx="2232025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85 ≤ </a:t>
              </a:r>
              <a:r>
                <a:rPr kumimoji="0" lang="en-GB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90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1588" y="0"/>
              <a:ext cx="2232025" cy="766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Times in seconds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2233613" y="2857500"/>
              <a:ext cx="1728788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2233613" y="1822450"/>
              <a:ext cx="1728788" cy="50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233613" y="1333500"/>
              <a:ext cx="1728788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2233613" y="820738"/>
              <a:ext cx="1728788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2232818" y="158747"/>
              <a:ext cx="1728788" cy="365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Frequency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>
              <a:off x="1588" y="0"/>
              <a:ext cx="0" cy="3382963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2233613" y="0"/>
              <a:ext cx="0" cy="3382963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0" y="762000"/>
              <a:ext cx="3961607" cy="158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>
            <a:xfrm>
              <a:off x="0" y="0"/>
              <a:ext cx="3961607" cy="158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>
            <a:xfrm>
              <a:off x="0" y="1293812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>
              <a:off x="0" y="18272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>
            <a:xfrm>
              <a:off x="0" y="22844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>
            <a:xfrm>
              <a:off x="0" y="28178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>
            <a:xfrm>
              <a:off x="0" y="33512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>
            <a:xfrm flipH="1">
              <a:off x="3961607" y="1588"/>
              <a:ext cx="1587" cy="3351214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282273"/>
              </p:ext>
            </p:extLst>
          </p:nvPr>
        </p:nvGraphicFramePr>
        <p:xfrm>
          <a:off x="8520813" y="3642324"/>
          <a:ext cx="1190580" cy="1097280"/>
        </p:xfrm>
        <a:graphic>
          <a:graphicData uri="http://schemas.openxmlformats.org/drawingml/2006/table">
            <a:tbl>
              <a:tblPr/>
              <a:tblGrid>
                <a:gridCol w="1190580">
                  <a:extLst>
                    <a:ext uri="{9D8B030D-6E8A-4147-A177-3AD203B41FA5}">
                      <a16:colId xmlns:a16="http://schemas.microsoft.com/office/drawing/2014/main" val="2449616249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330259"/>
                  </a:ext>
                </a:extLst>
              </a:tr>
            </a:tbl>
          </a:graphicData>
        </a:graphic>
      </p:graphicFrame>
      <p:sp>
        <p:nvSpPr>
          <p:cNvPr id="31" name="Rectangle 30"/>
          <p:cNvSpPr/>
          <p:nvPr/>
        </p:nvSpPr>
        <p:spPr>
          <a:xfrm>
            <a:off x="6188526" y="1329836"/>
            <a:ext cx="57058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In which group would you place the </a:t>
            </a:r>
          </a:p>
          <a:p>
            <a:pPr lvl="0" algn="ctr" fontAlgn="ctr"/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following number?</a:t>
            </a:r>
          </a:p>
        </p:txBody>
      </p:sp>
    </p:spTree>
    <p:extLst>
      <p:ext uri="{BB962C8B-B14F-4D97-AF65-F5344CB8AC3E}">
        <p14:creationId xmlns:p14="http://schemas.microsoft.com/office/powerpoint/2010/main" val="3149960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589994" y="827314"/>
            <a:ext cx="5424360" cy="4981194"/>
            <a:chOff x="0" y="0"/>
            <a:chExt cx="3963194" cy="3382963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233613" y="2332038"/>
              <a:ext cx="1728788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588" y="2332038"/>
              <a:ext cx="2232025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spcBef>
                  <a:spcPct val="20000"/>
                </a:spcBef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100 &lt; </a:t>
              </a:r>
              <a:r>
                <a:rPr kumimoji="0" lang="en-GB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en-GB" sz="3600" kern="0" dirty="0">
                  <a:solidFill>
                    <a:srgbClr val="0070C0"/>
                  </a:solidFill>
                </a:rPr>
                <a:t>≤ </a:t>
              </a: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105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588" y="2857500"/>
              <a:ext cx="2232025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spcBef>
                  <a:spcPct val="20000"/>
                </a:spcBef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105 &lt; </a:t>
              </a:r>
              <a:r>
                <a:rPr kumimoji="0" lang="en-GB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en-GB" sz="3600" kern="0" dirty="0">
                  <a:solidFill>
                    <a:srgbClr val="0070C0"/>
                  </a:solidFill>
                </a:rPr>
                <a:t>≤ </a:t>
              </a: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110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1588" y="1822450"/>
              <a:ext cx="2232025" cy="50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spcBef>
                  <a:spcPct val="20000"/>
                </a:spcBef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95 &lt; </a:t>
              </a:r>
              <a:r>
                <a:rPr kumimoji="0" lang="en-GB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en-GB" sz="3600" kern="0" dirty="0">
                  <a:solidFill>
                    <a:srgbClr val="0070C0"/>
                  </a:solidFill>
                </a:rPr>
                <a:t>≤ </a:t>
              </a: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100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1588" y="1333500"/>
              <a:ext cx="2232025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spcBef>
                  <a:spcPct val="20000"/>
                </a:spcBef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90 &lt; </a:t>
              </a:r>
              <a:r>
                <a:rPr kumimoji="0" lang="en-GB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en-GB" sz="3600" kern="0" dirty="0">
                  <a:solidFill>
                    <a:srgbClr val="0070C0"/>
                  </a:solidFill>
                </a:rPr>
                <a:t>≤ </a:t>
              </a: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95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1588" y="820738"/>
              <a:ext cx="2232025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spcBef>
                  <a:spcPct val="20000"/>
                </a:spcBef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85 &lt; </a:t>
              </a:r>
              <a:r>
                <a:rPr kumimoji="0" lang="en-GB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en-GB" sz="3600" kern="0" dirty="0">
                  <a:solidFill>
                    <a:srgbClr val="0070C0"/>
                  </a:solidFill>
                </a:rPr>
                <a:t>≤ </a:t>
              </a: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90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1588" y="0"/>
              <a:ext cx="2232025" cy="766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Times in seconds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2233613" y="2857500"/>
              <a:ext cx="1728788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2233613" y="1822450"/>
              <a:ext cx="1728788" cy="50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233613" y="1333500"/>
              <a:ext cx="1728788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2233613" y="820738"/>
              <a:ext cx="1728788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2232818" y="158747"/>
              <a:ext cx="1728788" cy="365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Frequency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>
              <a:off x="1588" y="0"/>
              <a:ext cx="0" cy="3382963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2233613" y="0"/>
              <a:ext cx="0" cy="3382963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0" y="762000"/>
              <a:ext cx="3961607" cy="158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>
            <a:xfrm>
              <a:off x="0" y="0"/>
              <a:ext cx="3961607" cy="158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>
            <a:xfrm>
              <a:off x="0" y="1293812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>
              <a:off x="0" y="18272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>
            <a:xfrm>
              <a:off x="0" y="22844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>
            <a:xfrm>
              <a:off x="0" y="28178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>
            <a:xfrm>
              <a:off x="0" y="33512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>
            <a:xfrm flipH="1">
              <a:off x="3961607" y="1588"/>
              <a:ext cx="1587" cy="3351214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605960"/>
              </p:ext>
            </p:extLst>
          </p:nvPr>
        </p:nvGraphicFramePr>
        <p:xfrm>
          <a:off x="7941128" y="3150779"/>
          <a:ext cx="1915886" cy="1097280"/>
        </p:xfrm>
        <a:graphic>
          <a:graphicData uri="http://schemas.openxmlformats.org/drawingml/2006/table">
            <a:tbl>
              <a:tblPr/>
              <a:tblGrid>
                <a:gridCol w="1915886">
                  <a:extLst>
                    <a:ext uri="{9D8B030D-6E8A-4147-A177-3AD203B41FA5}">
                      <a16:colId xmlns:a16="http://schemas.microsoft.com/office/drawing/2014/main" val="2449616249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111237"/>
                  </a:ext>
                </a:extLst>
              </a:tr>
            </a:tbl>
          </a:graphicData>
        </a:graphic>
      </p:graphicFrame>
      <p:sp>
        <p:nvSpPr>
          <p:cNvPr id="32" name="Rectangle 31"/>
          <p:cNvSpPr/>
          <p:nvPr/>
        </p:nvSpPr>
        <p:spPr>
          <a:xfrm>
            <a:off x="6294727" y="851814"/>
            <a:ext cx="54291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In which group would you place the </a:t>
            </a:r>
          </a:p>
          <a:p>
            <a:pPr lvl="0" algn="ctr" fontAlgn="ctr"/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following number?</a:t>
            </a:r>
          </a:p>
        </p:txBody>
      </p:sp>
    </p:spTree>
    <p:extLst>
      <p:ext uri="{BB962C8B-B14F-4D97-AF65-F5344CB8AC3E}">
        <p14:creationId xmlns:p14="http://schemas.microsoft.com/office/powerpoint/2010/main" val="3817823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589994" y="827314"/>
            <a:ext cx="5424360" cy="4981194"/>
            <a:chOff x="0" y="0"/>
            <a:chExt cx="3963194" cy="3382963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233613" y="2332038"/>
              <a:ext cx="1728788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588" y="2332038"/>
              <a:ext cx="2232025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100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105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588" y="2857500"/>
              <a:ext cx="2232025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105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110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1588" y="1822450"/>
              <a:ext cx="2232025" cy="50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95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100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1588" y="1333500"/>
              <a:ext cx="2232025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90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95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1588" y="820738"/>
              <a:ext cx="2232025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85 ≤ </a:t>
              </a:r>
              <a:r>
                <a:rPr kumimoji="0" lang="en-GB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90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1588" y="0"/>
              <a:ext cx="2232025" cy="766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Times in seconds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2233613" y="2857500"/>
              <a:ext cx="1728788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2233613" y="1822450"/>
              <a:ext cx="1728788" cy="50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233613" y="1333500"/>
              <a:ext cx="1728788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2233613" y="820738"/>
              <a:ext cx="1728788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2232818" y="158747"/>
              <a:ext cx="1728788" cy="365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Frequency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>
              <a:off x="1588" y="0"/>
              <a:ext cx="0" cy="3382963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2233613" y="0"/>
              <a:ext cx="0" cy="3382963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0" y="762000"/>
              <a:ext cx="3961607" cy="158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>
            <a:xfrm>
              <a:off x="0" y="0"/>
              <a:ext cx="3961607" cy="158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>
            <a:xfrm>
              <a:off x="0" y="1293812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>
              <a:off x="0" y="18272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>
            <a:xfrm>
              <a:off x="0" y="22844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>
            <a:xfrm>
              <a:off x="0" y="28178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>
            <a:xfrm>
              <a:off x="0" y="33512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>
            <a:xfrm flipH="1">
              <a:off x="3961607" y="1588"/>
              <a:ext cx="1587" cy="3351214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019873"/>
              </p:ext>
            </p:extLst>
          </p:nvPr>
        </p:nvGraphicFramePr>
        <p:xfrm>
          <a:off x="7941128" y="3150779"/>
          <a:ext cx="1915886" cy="1097280"/>
        </p:xfrm>
        <a:graphic>
          <a:graphicData uri="http://schemas.openxmlformats.org/drawingml/2006/table">
            <a:tbl>
              <a:tblPr/>
              <a:tblGrid>
                <a:gridCol w="1915886">
                  <a:extLst>
                    <a:ext uri="{9D8B030D-6E8A-4147-A177-3AD203B41FA5}">
                      <a16:colId xmlns:a16="http://schemas.microsoft.com/office/drawing/2014/main" val="2449616249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111237"/>
                  </a:ext>
                </a:extLst>
              </a:tr>
            </a:tbl>
          </a:graphicData>
        </a:graphic>
      </p:graphicFrame>
      <p:sp>
        <p:nvSpPr>
          <p:cNvPr id="32" name="Rectangle 31"/>
          <p:cNvSpPr/>
          <p:nvPr/>
        </p:nvSpPr>
        <p:spPr>
          <a:xfrm>
            <a:off x="6294727" y="851814"/>
            <a:ext cx="54291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In which group would you place the </a:t>
            </a:r>
          </a:p>
          <a:p>
            <a:pPr lvl="0" algn="ctr" fontAlgn="ctr"/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following number?</a:t>
            </a:r>
          </a:p>
        </p:txBody>
      </p:sp>
    </p:spTree>
    <p:extLst>
      <p:ext uri="{BB962C8B-B14F-4D97-AF65-F5344CB8AC3E}">
        <p14:creationId xmlns:p14="http://schemas.microsoft.com/office/powerpoint/2010/main" val="1975264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557337" y="952500"/>
            <a:ext cx="5424360" cy="4981194"/>
            <a:chOff x="0" y="0"/>
            <a:chExt cx="3963194" cy="3382963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233613" y="2332038"/>
              <a:ext cx="1728788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588" y="2332038"/>
              <a:ext cx="2232025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100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105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588" y="2857500"/>
              <a:ext cx="2232025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105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110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1588" y="1822450"/>
              <a:ext cx="2232025" cy="50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95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100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1588" y="1333500"/>
              <a:ext cx="2232025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90 ≤ </a:t>
              </a:r>
              <a:r>
                <a:rPr kumimoji="0" lang="en-GB" sz="3600" b="0" i="1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95</a:t>
              </a: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1588" y="820738"/>
              <a:ext cx="2232025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85 ≤ </a:t>
              </a:r>
              <a:r>
                <a:rPr kumimoji="0" lang="en-GB" sz="3600" b="0" i="1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</a:t>
              </a: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&lt; 90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1588" y="0"/>
              <a:ext cx="2232025" cy="766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Times in seconds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2233613" y="2857500"/>
              <a:ext cx="1728788" cy="52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2233613" y="1822450"/>
              <a:ext cx="1728788" cy="50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233613" y="1333500"/>
              <a:ext cx="1728788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2233613" y="820738"/>
              <a:ext cx="1728788" cy="512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2232818" y="158747"/>
              <a:ext cx="1728788" cy="365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Frequency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>
              <a:off x="1588" y="0"/>
              <a:ext cx="0" cy="3382963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2233613" y="0"/>
              <a:ext cx="0" cy="3382963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0" y="762000"/>
              <a:ext cx="3961607" cy="158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>
            <a:xfrm>
              <a:off x="0" y="0"/>
              <a:ext cx="3961607" cy="158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>
            <a:xfrm>
              <a:off x="0" y="1293812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>
              <a:off x="0" y="18272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>
            <a:xfrm>
              <a:off x="0" y="22844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>
            <a:xfrm>
              <a:off x="0" y="28178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>
            <a:xfrm>
              <a:off x="0" y="3351213"/>
              <a:ext cx="3961607" cy="1588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>
            <a:xfrm flipH="1">
              <a:off x="3961607" y="1588"/>
              <a:ext cx="1587" cy="3351214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488340"/>
              </p:ext>
            </p:extLst>
          </p:nvPr>
        </p:nvGraphicFramePr>
        <p:xfrm>
          <a:off x="8142512" y="3229296"/>
          <a:ext cx="1932216" cy="1005840"/>
        </p:xfrm>
        <a:graphic>
          <a:graphicData uri="http://schemas.openxmlformats.org/drawingml/2006/table">
            <a:tbl>
              <a:tblPr/>
              <a:tblGrid>
                <a:gridCol w="1932216">
                  <a:extLst>
                    <a:ext uri="{9D8B030D-6E8A-4147-A177-3AD203B41FA5}">
                      <a16:colId xmlns:a16="http://schemas.microsoft.com/office/drawing/2014/main" val="2449616249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820336"/>
                  </a:ext>
                </a:extLst>
              </a:tr>
            </a:tbl>
          </a:graphicData>
        </a:graphic>
      </p:graphicFrame>
      <p:sp>
        <p:nvSpPr>
          <p:cNvPr id="31" name="Rectangle 30"/>
          <p:cNvSpPr/>
          <p:nvPr/>
        </p:nvSpPr>
        <p:spPr>
          <a:xfrm>
            <a:off x="6329663" y="896960"/>
            <a:ext cx="54074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In which group would you place the </a:t>
            </a:r>
          </a:p>
          <a:p>
            <a:pPr lvl="0" algn="ctr" fontAlgn="ctr"/>
            <a:r>
              <a:rPr lang="en-GB" sz="4000" dirty="0">
                <a:solidFill>
                  <a:srgbClr val="000000"/>
                </a:solidFill>
                <a:latin typeface="Arial" panose="020B0604020202020204" pitchFamily="34" charset="0"/>
              </a:rPr>
              <a:t>following number?</a:t>
            </a:r>
          </a:p>
        </p:txBody>
      </p:sp>
    </p:spTree>
    <p:extLst>
      <p:ext uri="{BB962C8B-B14F-4D97-AF65-F5344CB8AC3E}">
        <p14:creationId xmlns:p14="http://schemas.microsoft.com/office/powerpoint/2010/main" val="3599198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/>
          <p:cNvSpPr>
            <a:spLocks noChangeArrowheads="1"/>
          </p:cNvSpPr>
          <p:nvPr/>
        </p:nvSpPr>
        <p:spPr bwMode="auto">
          <a:xfrm>
            <a:off x="1888721" y="3088365"/>
            <a:ext cx="2366165" cy="719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0" i="0" u="none" strike="noStrike" kern="0" cap="none" spc="0" normalizeH="0" baseline="0" noProof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854567" y="273054"/>
            <a:ext cx="7822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Which scale is correct </a:t>
            </a:r>
          </a:p>
          <a:p>
            <a:pPr algn="ctr"/>
            <a:r>
              <a:rPr lang="en-GB" sz="6000" dirty="0"/>
              <a:t>for this table?</a:t>
            </a:r>
          </a:p>
        </p:txBody>
      </p:sp>
      <p:pic>
        <p:nvPicPr>
          <p:cNvPr id="103" name="Picture 1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910" y="124601"/>
            <a:ext cx="1510232" cy="2235898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 rotWithShape="1">
          <a:blip r:embed="rId3"/>
          <a:srcRect r="25571"/>
          <a:stretch/>
        </p:blipFill>
        <p:spPr>
          <a:xfrm>
            <a:off x="6071424" y="2360499"/>
            <a:ext cx="5676558" cy="4482833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 rotWithShape="1">
          <a:blip r:embed="rId4"/>
          <a:srcRect r="23204"/>
          <a:stretch/>
        </p:blipFill>
        <p:spPr>
          <a:xfrm>
            <a:off x="0" y="2325970"/>
            <a:ext cx="5861957" cy="4517362"/>
          </a:xfrm>
          <a:prstGeom prst="rect">
            <a:avLst/>
          </a:prstGeom>
        </p:spPr>
      </p:pic>
      <p:pic>
        <p:nvPicPr>
          <p:cNvPr id="1028" name="Picture 4" descr="Image result for 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704" y="3881688"/>
            <a:ext cx="2928166" cy="199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2" descr="Image result for tick symbo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721" y="3327936"/>
            <a:ext cx="2590856" cy="254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69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03" y="2448058"/>
            <a:ext cx="6010611" cy="39337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9685" y="2488916"/>
            <a:ext cx="5878678" cy="38928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4567" y="273054"/>
            <a:ext cx="78226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Which scale is correct </a:t>
            </a:r>
          </a:p>
          <a:p>
            <a:pPr algn="ctr"/>
            <a:r>
              <a:rPr lang="en-GB" sz="6000" dirty="0"/>
              <a:t>for this table?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8910" y="124601"/>
            <a:ext cx="1510232" cy="2235898"/>
          </a:xfrm>
          <a:prstGeom prst="rect">
            <a:avLst/>
          </a:prstGeom>
        </p:spPr>
      </p:pic>
      <p:pic>
        <p:nvPicPr>
          <p:cNvPr id="9" name="Picture 4" descr="Image result for ti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341" y="3669417"/>
            <a:ext cx="2928166" cy="199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 result for tick symbo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358" y="3115665"/>
            <a:ext cx="2590856" cy="254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550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382</Words>
  <Application>Microsoft Office PowerPoint</Application>
  <PresentationFormat>Widescreen</PresentationFormat>
  <Paragraphs>109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22</cp:revision>
  <dcterms:created xsi:type="dcterms:W3CDTF">2015-11-07T17:41:50Z</dcterms:created>
  <dcterms:modified xsi:type="dcterms:W3CDTF">2024-02-20T05:11:52Z</dcterms:modified>
</cp:coreProperties>
</file>