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1" r:id="rId10"/>
    <p:sldId id="265" r:id="rId11"/>
    <p:sldId id="272" r:id="rId12"/>
    <p:sldId id="264" r:id="rId13"/>
    <p:sldId id="266" r:id="rId14"/>
    <p:sldId id="267" r:id="rId15"/>
    <p:sldId id="26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0023B7-8F50-45BC-85E2-BB183FCFCF82}" v="61" dt="2022-11-09T11:51:17.2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A80023B7-8F50-45BC-85E2-BB183FCFCF82}"/>
    <pc:docChg chg="custSel delSld modSld">
      <pc:chgData name="Stewart Gale" userId="3647ddd2-6040-41ae-a96d-232c23482af8" providerId="ADAL" clId="{A80023B7-8F50-45BC-85E2-BB183FCFCF82}" dt="2024-03-20T07:22:23.304" v="129" actId="20577"/>
      <pc:docMkLst>
        <pc:docMk/>
      </pc:docMkLst>
      <pc:sldChg chg="addSp modSp">
        <pc:chgData name="Stewart Gale" userId="3647ddd2-6040-41ae-a96d-232c23482af8" providerId="ADAL" clId="{A80023B7-8F50-45BC-85E2-BB183FCFCF82}" dt="2022-11-09T10:55:26.617" v="8" actId="1076"/>
        <pc:sldMkLst>
          <pc:docMk/>
          <pc:sldMk cId="157245860" sldId="262"/>
        </pc:sldMkLst>
        <pc:picChg chg="add mod">
          <ac:chgData name="Stewart Gale" userId="3647ddd2-6040-41ae-a96d-232c23482af8" providerId="ADAL" clId="{A80023B7-8F50-45BC-85E2-BB183FCFCF82}" dt="2022-11-09T10:55:26.617" v="8" actId="1076"/>
          <ac:picMkLst>
            <pc:docMk/>
            <pc:sldMk cId="157245860" sldId="262"/>
            <ac:picMk id="1026" creationId="{1F22D824-62BB-7ABF-B25D-952877EBD4D8}"/>
          </ac:picMkLst>
        </pc:picChg>
      </pc:sldChg>
      <pc:sldChg chg="addSp modSp mod">
        <pc:chgData name="Stewart Gale" userId="3647ddd2-6040-41ae-a96d-232c23482af8" providerId="ADAL" clId="{A80023B7-8F50-45BC-85E2-BB183FCFCF82}" dt="2022-11-09T10:55:56.215" v="17" actId="1076"/>
        <pc:sldMkLst>
          <pc:docMk/>
          <pc:sldMk cId="1058393523" sldId="263"/>
        </pc:sldMkLst>
        <pc:picChg chg="mod">
          <ac:chgData name="Stewart Gale" userId="3647ddd2-6040-41ae-a96d-232c23482af8" providerId="ADAL" clId="{A80023B7-8F50-45BC-85E2-BB183FCFCF82}" dt="2022-11-09T10:55:37.783" v="10" actId="1076"/>
          <ac:picMkLst>
            <pc:docMk/>
            <pc:sldMk cId="1058393523" sldId="263"/>
            <ac:picMk id="5" creationId="{38C8D4CB-75DA-6E25-B57E-BA33E4AD31E7}"/>
          </ac:picMkLst>
        </pc:picChg>
        <pc:picChg chg="add mod">
          <ac:chgData name="Stewart Gale" userId="3647ddd2-6040-41ae-a96d-232c23482af8" providerId="ADAL" clId="{A80023B7-8F50-45BC-85E2-BB183FCFCF82}" dt="2022-11-09T10:55:56.215" v="17" actId="1076"/>
          <ac:picMkLst>
            <pc:docMk/>
            <pc:sldMk cId="1058393523" sldId="263"/>
            <ac:picMk id="2050" creationId="{07315782-741D-BB2D-2C44-339C4AAB3A6A}"/>
          </ac:picMkLst>
        </pc:picChg>
      </pc:sldChg>
      <pc:sldChg chg="addSp modSp mod">
        <pc:chgData name="Stewart Gale" userId="3647ddd2-6040-41ae-a96d-232c23482af8" providerId="ADAL" clId="{A80023B7-8F50-45BC-85E2-BB183FCFCF82}" dt="2022-11-09T10:57:49.142" v="45" actId="14100"/>
        <pc:sldMkLst>
          <pc:docMk/>
          <pc:sldMk cId="996001774" sldId="264"/>
        </pc:sldMkLst>
        <pc:picChg chg="mod">
          <ac:chgData name="Stewart Gale" userId="3647ddd2-6040-41ae-a96d-232c23482af8" providerId="ADAL" clId="{A80023B7-8F50-45BC-85E2-BB183FCFCF82}" dt="2022-11-09T10:57:34.655" v="39" actId="1076"/>
          <ac:picMkLst>
            <pc:docMk/>
            <pc:sldMk cId="996001774" sldId="264"/>
            <ac:picMk id="5" creationId="{36C355FD-AE44-3122-D72F-0166C5F6B4A6}"/>
          </ac:picMkLst>
        </pc:picChg>
        <pc:picChg chg="add mod">
          <ac:chgData name="Stewart Gale" userId="3647ddd2-6040-41ae-a96d-232c23482af8" providerId="ADAL" clId="{A80023B7-8F50-45BC-85E2-BB183FCFCF82}" dt="2022-11-09T10:57:49.142" v="45" actId="14100"/>
          <ac:picMkLst>
            <pc:docMk/>
            <pc:sldMk cId="996001774" sldId="264"/>
            <ac:picMk id="6146" creationId="{DA3C1A2C-8DA5-8B49-DC02-1602CA455229}"/>
          </ac:picMkLst>
        </pc:picChg>
      </pc:sldChg>
      <pc:sldChg chg="addSp modSp mod">
        <pc:chgData name="Stewart Gale" userId="3647ddd2-6040-41ae-a96d-232c23482af8" providerId="ADAL" clId="{A80023B7-8F50-45BC-85E2-BB183FCFCF82}" dt="2022-11-09T10:57:01.280" v="33" actId="1076"/>
        <pc:sldMkLst>
          <pc:docMk/>
          <pc:sldMk cId="953913844" sldId="265"/>
        </pc:sldMkLst>
        <pc:picChg chg="mod">
          <ac:chgData name="Stewart Gale" userId="3647ddd2-6040-41ae-a96d-232c23482af8" providerId="ADAL" clId="{A80023B7-8F50-45BC-85E2-BB183FCFCF82}" dt="2022-11-09T10:56:51.561" v="29" actId="1076"/>
          <ac:picMkLst>
            <pc:docMk/>
            <pc:sldMk cId="953913844" sldId="265"/>
            <ac:picMk id="5" creationId="{A6E3192D-15F1-7FE8-9A5C-AE9B50AA2B28}"/>
          </ac:picMkLst>
        </pc:picChg>
        <pc:picChg chg="add mod">
          <ac:chgData name="Stewart Gale" userId="3647ddd2-6040-41ae-a96d-232c23482af8" providerId="ADAL" clId="{A80023B7-8F50-45BC-85E2-BB183FCFCF82}" dt="2022-11-09T10:57:01.280" v="33" actId="1076"/>
          <ac:picMkLst>
            <pc:docMk/>
            <pc:sldMk cId="953913844" sldId="265"/>
            <ac:picMk id="4098" creationId="{7959099C-85CD-0F0B-BEE7-5B1E0236E38F}"/>
          </ac:picMkLst>
        </pc:picChg>
      </pc:sldChg>
      <pc:sldChg chg="addSp modSp mod">
        <pc:chgData name="Stewart Gale" userId="3647ddd2-6040-41ae-a96d-232c23482af8" providerId="ADAL" clId="{A80023B7-8F50-45BC-85E2-BB183FCFCF82}" dt="2022-11-09T10:58:22.553" v="57" actId="1076"/>
        <pc:sldMkLst>
          <pc:docMk/>
          <pc:sldMk cId="149013246" sldId="266"/>
        </pc:sldMkLst>
        <pc:picChg chg="mod">
          <ac:chgData name="Stewart Gale" userId="3647ddd2-6040-41ae-a96d-232c23482af8" providerId="ADAL" clId="{A80023B7-8F50-45BC-85E2-BB183FCFCF82}" dt="2022-11-09T10:57:53.815" v="46" actId="1076"/>
          <ac:picMkLst>
            <pc:docMk/>
            <pc:sldMk cId="149013246" sldId="266"/>
            <ac:picMk id="3" creationId="{FEFD471E-ADCE-EED2-E01E-B0532A18D3EE}"/>
          </ac:picMkLst>
        </pc:picChg>
        <pc:picChg chg="add mod">
          <ac:chgData name="Stewart Gale" userId="3647ddd2-6040-41ae-a96d-232c23482af8" providerId="ADAL" clId="{A80023B7-8F50-45BC-85E2-BB183FCFCF82}" dt="2022-11-09T10:58:22.553" v="57" actId="1076"/>
          <ac:picMkLst>
            <pc:docMk/>
            <pc:sldMk cId="149013246" sldId="266"/>
            <ac:picMk id="7170" creationId="{01C5F9B4-3E02-782C-6B89-D31B58A82660}"/>
          </ac:picMkLst>
        </pc:picChg>
      </pc:sldChg>
      <pc:sldChg chg="addSp modSp mod">
        <pc:chgData name="Stewart Gale" userId="3647ddd2-6040-41ae-a96d-232c23482af8" providerId="ADAL" clId="{A80023B7-8F50-45BC-85E2-BB183FCFCF82}" dt="2022-11-09T10:58:52.595" v="64" actId="1076"/>
        <pc:sldMkLst>
          <pc:docMk/>
          <pc:sldMk cId="2544207075" sldId="267"/>
        </pc:sldMkLst>
        <pc:picChg chg="mod">
          <ac:chgData name="Stewart Gale" userId="3647ddd2-6040-41ae-a96d-232c23482af8" providerId="ADAL" clId="{A80023B7-8F50-45BC-85E2-BB183FCFCF82}" dt="2022-11-09T10:58:26.926" v="58" actId="1076"/>
          <ac:picMkLst>
            <pc:docMk/>
            <pc:sldMk cId="2544207075" sldId="267"/>
            <ac:picMk id="3" creationId="{EF6F6BE2-DEE1-6F41-DC5B-AF08D0BBEFB2}"/>
          </ac:picMkLst>
        </pc:picChg>
        <pc:picChg chg="add mod">
          <ac:chgData name="Stewart Gale" userId="3647ddd2-6040-41ae-a96d-232c23482af8" providerId="ADAL" clId="{A80023B7-8F50-45BC-85E2-BB183FCFCF82}" dt="2022-11-09T10:58:52.595" v="64" actId="1076"/>
          <ac:picMkLst>
            <pc:docMk/>
            <pc:sldMk cId="2544207075" sldId="267"/>
            <ac:picMk id="8194" creationId="{A88FEAEA-0828-E9CE-32C2-9530A8F49902}"/>
          </ac:picMkLst>
        </pc:picChg>
      </pc:sldChg>
      <pc:sldChg chg="addSp delSp modSp mod">
        <pc:chgData name="Stewart Gale" userId="3647ddd2-6040-41ae-a96d-232c23482af8" providerId="ADAL" clId="{A80023B7-8F50-45BC-85E2-BB183FCFCF82}" dt="2024-03-20T07:22:23.304" v="129" actId="20577"/>
        <pc:sldMkLst>
          <pc:docMk/>
          <pc:sldMk cId="2087067606" sldId="268"/>
        </pc:sldMkLst>
        <pc:spChg chg="add mod">
          <ac:chgData name="Stewart Gale" userId="3647ddd2-6040-41ae-a96d-232c23482af8" providerId="ADAL" clId="{A80023B7-8F50-45BC-85E2-BB183FCFCF82}" dt="2024-03-20T07:22:23.304" v="129" actId="20577"/>
          <ac:spMkLst>
            <pc:docMk/>
            <pc:sldMk cId="2087067606" sldId="268"/>
            <ac:spMk id="2" creationId="{4D7A7931-66DE-1C36-5361-364278106A2A}"/>
          </ac:spMkLst>
        </pc:spChg>
        <pc:picChg chg="add del mod modCrop">
          <ac:chgData name="Stewart Gale" userId="3647ddd2-6040-41ae-a96d-232c23482af8" providerId="ADAL" clId="{A80023B7-8F50-45BC-85E2-BB183FCFCF82}" dt="2022-11-09T10:59:28.776" v="72" actId="478"/>
          <ac:picMkLst>
            <pc:docMk/>
            <pc:sldMk cId="2087067606" sldId="268"/>
            <ac:picMk id="2" creationId="{B5B79389-612D-DB47-F3EA-0025C059C82E}"/>
          </ac:picMkLst>
        </pc:picChg>
        <pc:picChg chg="mod">
          <ac:chgData name="Stewart Gale" userId="3647ddd2-6040-41ae-a96d-232c23482af8" providerId="ADAL" clId="{A80023B7-8F50-45BC-85E2-BB183FCFCF82}" dt="2022-11-09T10:59:31.398" v="73" actId="1076"/>
          <ac:picMkLst>
            <pc:docMk/>
            <pc:sldMk cId="2087067606" sldId="268"/>
            <ac:picMk id="3" creationId="{C360F0CC-373C-561D-A8A1-3BD81639078B}"/>
          </ac:picMkLst>
        </pc:picChg>
      </pc:sldChg>
      <pc:sldChg chg="del">
        <pc:chgData name="Stewart Gale" userId="3647ddd2-6040-41ae-a96d-232c23482af8" providerId="ADAL" clId="{A80023B7-8F50-45BC-85E2-BB183FCFCF82}" dt="2022-11-09T10:59:34.021" v="75" actId="47"/>
        <pc:sldMkLst>
          <pc:docMk/>
          <pc:sldMk cId="1085966786" sldId="269"/>
        </pc:sldMkLst>
      </pc:sldChg>
      <pc:sldChg chg="del">
        <pc:chgData name="Stewart Gale" userId="3647ddd2-6040-41ae-a96d-232c23482af8" providerId="ADAL" clId="{A80023B7-8F50-45BC-85E2-BB183FCFCF82}" dt="2022-11-09T10:59:33.734" v="74" actId="47"/>
        <pc:sldMkLst>
          <pc:docMk/>
          <pc:sldMk cId="634025899" sldId="270"/>
        </pc:sldMkLst>
      </pc:sldChg>
      <pc:sldChg chg="addSp modSp mod">
        <pc:chgData name="Stewart Gale" userId="3647ddd2-6040-41ae-a96d-232c23482af8" providerId="ADAL" clId="{A80023B7-8F50-45BC-85E2-BB183FCFCF82}" dt="2022-11-09T10:56:39.992" v="27" actId="1076"/>
        <pc:sldMkLst>
          <pc:docMk/>
          <pc:sldMk cId="2539554482" sldId="271"/>
        </pc:sldMkLst>
        <pc:picChg chg="mod">
          <ac:chgData name="Stewart Gale" userId="3647ddd2-6040-41ae-a96d-232c23482af8" providerId="ADAL" clId="{A80023B7-8F50-45BC-85E2-BB183FCFCF82}" dt="2022-11-09T10:56:07.942" v="18" actId="1076"/>
          <ac:picMkLst>
            <pc:docMk/>
            <pc:sldMk cId="2539554482" sldId="271"/>
            <ac:picMk id="5" creationId="{8F98D153-32D0-9E34-F43E-6F52A952204A}"/>
          </ac:picMkLst>
        </pc:picChg>
        <pc:picChg chg="add mod">
          <ac:chgData name="Stewart Gale" userId="3647ddd2-6040-41ae-a96d-232c23482af8" providerId="ADAL" clId="{A80023B7-8F50-45BC-85E2-BB183FCFCF82}" dt="2022-11-09T10:56:39.992" v="27" actId="1076"/>
          <ac:picMkLst>
            <pc:docMk/>
            <pc:sldMk cId="2539554482" sldId="271"/>
            <ac:picMk id="3074" creationId="{969FA430-837B-5368-DFAE-0270B6F773D6}"/>
          </ac:picMkLst>
        </pc:picChg>
      </pc:sldChg>
      <pc:sldChg chg="addSp modSp mod">
        <pc:chgData name="Stewart Gale" userId="3647ddd2-6040-41ae-a96d-232c23482af8" providerId="ADAL" clId="{A80023B7-8F50-45BC-85E2-BB183FCFCF82}" dt="2022-11-11T03:20:41.030" v="127" actId="1036"/>
        <pc:sldMkLst>
          <pc:docMk/>
          <pc:sldMk cId="2219140503" sldId="272"/>
        </pc:sldMkLst>
        <pc:picChg chg="add mod modCrop">
          <ac:chgData name="Stewart Gale" userId="3647ddd2-6040-41ae-a96d-232c23482af8" providerId="ADAL" clId="{A80023B7-8F50-45BC-85E2-BB183FCFCF82}" dt="2022-11-11T03:20:41.030" v="127" actId="1036"/>
          <ac:picMkLst>
            <pc:docMk/>
            <pc:sldMk cId="2219140503" sldId="272"/>
            <ac:picMk id="3" creationId="{3842B8AC-27DB-E32C-FA75-928AB10E4A81}"/>
          </ac:picMkLst>
        </pc:picChg>
        <pc:picChg chg="add mod">
          <ac:chgData name="Stewart Gale" userId="3647ddd2-6040-41ae-a96d-232c23482af8" providerId="ADAL" clId="{A80023B7-8F50-45BC-85E2-BB183FCFCF82}" dt="2022-11-09T10:57:25.443" v="38" actId="1076"/>
          <ac:picMkLst>
            <pc:docMk/>
            <pc:sldMk cId="2219140503" sldId="272"/>
            <ac:picMk id="5122" creationId="{AEE7AD38-7B27-D5F2-2FAA-A440A026192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91491-9104-C56D-EDDC-049BC8A6BD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894BD8-D8E2-6393-E9C5-C7636C3A17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320616-7375-43F7-F36C-0D2C609D5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4504B-81BF-475A-97F1-92E2F76BAA8C}" type="datetimeFigureOut">
              <a:rPr lang="en-GB" smtClean="0"/>
              <a:t>20/03/2024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5926CD-C37B-C4B4-CCC8-DC90C4AB7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22E78B-F45B-D973-31B8-08C5AA42C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3E46-4214-48F1-A6A1-15B7A4FE0A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6875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E1A56-BEA3-B6CE-8FFC-992C7356A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90E9F-B782-D833-C33D-85DEB09759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2E5C58-3307-65C2-831C-25623626C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4504B-81BF-475A-97F1-92E2F76BAA8C}" type="datetimeFigureOut">
              <a:rPr lang="en-GB" smtClean="0"/>
              <a:t>20/03/2024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35EC2-E683-B3B2-131F-3FEE54274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6F80A2-D94E-E92F-BB2F-8D10DBF12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3E46-4214-48F1-A6A1-15B7A4FE0A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610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3A9E8-04A9-B756-CE4B-8705AB9BC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97660D-53D3-3391-35BF-EB29131B8A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B52342-0B49-09C3-B708-49E2A6158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4504B-81BF-475A-97F1-92E2F76BAA8C}" type="datetimeFigureOut">
              <a:rPr lang="en-GB" smtClean="0"/>
              <a:t>20/03/2024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20C76E-FC54-CD19-F4D3-1E52C2D2A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52D8F5-BBD1-3FEC-248C-0E062D92D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3E46-4214-48F1-A6A1-15B7A4FE0A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3777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8F3A5-1E58-7FE0-C0D4-0E1DE406B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004DD0-340F-9902-0A82-750EEF900E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CA8DE3-2266-D616-D7D8-D98B8A698E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1A7EDD-7FE5-B6AC-2115-27214106F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4504B-81BF-475A-97F1-92E2F76BAA8C}" type="datetimeFigureOut">
              <a:rPr lang="en-GB" smtClean="0"/>
              <a:t>20/03/2024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7BAB15-2B23-6010-8A4C-FC6C455DD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09287C-F558-C52E-4427-03DC12D6E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3E46-4214-48F1-A6A1-15B7A4FE0A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6539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43A89-4340-A60C-D0CB-BB4D23496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1F2151-0AF0-EF9D-8787-BC68B8D161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417CB4-E74E-157B-9234-9CA6CF4B98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D64EDF-4B96-A39C-B350-37B0077C32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1E1F4D-4F43-3A9D-5D03-C56AABAE5C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3B2944-F265-0A17-7EC8-D1C912F2F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4504B-81BF-475A-97F1-92E2F76BAA8C}" type="datetimeFigureOut">
              <a:rPr lang="en-GB" smtClean="0"/>
              <a:t>20/03/2024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64856A-DD83-C86D-572A-76A6836AD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35781E-2D00-403D-BBDD-F7BB457EE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3E46-4214-48F1-A6A1-15B7A4FE0A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219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7C689-5982-885D-B815-8A4967CDA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D55217-EAC3-98A7-8394-B8999EA18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4504B-81BF-475A-97F1-92E2F76BAA8C}" type="datetimeFigureOut">
              <a:rPr lang="en-GB" smtClean="0"/>
              <a:t>20/03/2024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E34C3D-D000-767F-3358-B56472E5D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AA8AE0-FEF8-D98A-1929-846538086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3E46-4214-48F1-A6A1-15B7A4FE0A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7875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BA26363-076B-D374-7F7C-D4322C1C5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4504B-81BF-475A-97F1-92E2F76BAA8C}" type="datetimeFigureOut">
              <a:rPr lang="en-GB" smtClean="0"/>
              <a:t>20/03/2024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3573A4-6C18-F8F9-3118-F4FB6FDB0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9FD9E1-F439-7A7C-A2F0-6F03E0DD3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3E46-4214-48F1-A6A1-15B7A4FE0A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1498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1112B-2A5F-0B15-E2B5-B80274092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DC6E05-38F4-1EDA-E4FF-0F1D03C0FD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C682E0-6E49-9A9B-55EA-9FCF794BC4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B61B5-1A65-CD97-AAB8-9919D8862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4504B-81BF-475A-97F1-92E2F76BAA8C}" type="datetimeFigureOut">
              <a:rPr lang="en-GB" smtClean="0"/>
              <a:t>20/03/2024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AF243E-E99E-0CA2-3FBA-2000E2CA0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6DABBB-2C75-5121-C9A9-B1A5C2C6D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3E46-4214-48F1-A6A1-15B7A4FE0A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2372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5B3FD-E0D9-64F2-76E1-E486EEB8B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9C4BA1-4774-0E71-2D67-EEA6837620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9E5605-9969-94EE-A401-0DCC923D17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911DF4-2C19-AD35-5858-2572C0172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4504B-81BF-475A-97F1-92E2F76BAA8C}" type="datetimeFigureOut">
              <a:rPr lang="en-GB" smtClean="0"/>
              <a:t>20/03/2024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C0E246-4E78-BDED-20DF-68CC90DF9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1101D2-57F3-46F2-432E-C93EFFCB7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3E46-4214-48F1-A6A1-15B7A4FE0A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3764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8C3C2-7832-2BF0-B902-532CD6447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79DD66-BDA8-4916-BE0D-7708C7E894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648461-EBE6-3C51-FDA2-4667C8ADA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4504B-81BF-475A-97F1-92E2F76BAA8C}" type="datetimeFigureOut">
              <a:rPr lang="en-GB" smtClean="0"/>
              <a:t>20/03/2024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D40C42-4697-37AF-AC35-8240F7A40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76B8F4-E57C-A60A-AB17-1FCAEAE9B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3E46-4214-48F1-A6A1-15B7A4FE0A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3805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C91FD8-8A15-12A8-3C2A-6FD5CD47BE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575DCF-AC74-3CBE-45A9-AE90DB3B88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DF949F-95E5-AD6B-D226-4D07ADC1D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4504B-81BF-475A-97F1-92E2F76BAA8C}" type="datetimeFigureOut">
              <a:rPr lang="en-GB" smtClean="0"/>
              <a:t>20/03/2024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9AC9A2-A4CB-9E51-1BD7-CE8725476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39886C-652E-BC3D-AA80-B6E17E206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33E46-4214-48F1-A6A1-15B7A4FE0A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2907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5AE7A2-AB78-1895-865D-ED78AF339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2E2FD8-1A67-E291-0FFB-7A8E841B21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8CDAF1-FC56-32D5-11BF-ECC8E6501F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74504B-81BF-475A-97F1-92E2F76BAA8C}" type="datetimeFigureOut">
              <a:rPr lang="en-GB" smtClean="0"/>
              <a:t>20/03/2024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505083-9488-D3A9-B75E-FAE09241B2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27857D-3977-FF51-FD53-2333B47552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C33E46-4214-48F1-A6A1-15B7A4FE0A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475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F93A2A1-CC2A-BFF2-19A7-4EA45D76FF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74" t="11696" r="5810" b="10184"/>
          <a:stretch/>
        </p:blipFill>
        <p:spPr>
          <a:xfrm>
            <a:off x="50488" y="0"/>
            <a:ext cx="120947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141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9FC74A9-84AF-41E2-A8A0-B0C491405D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83" t="16687" r="5155" b="20327"/>
          <a:stretch/>
        </p:blipFill>
        <p:spPr>
          <a:xfrm>
            <a:off x="102237" y="643726"/>
            <a:ext cx="11987526" cy="5570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006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9760C2A-DF3C-7FE1-22BC-FA1AB0BDF6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92" t="7280" r="4556" b="7403"/>
          <a:stretch/>
        </p:blipFill>
        <p:spPr>
          <a:xfrm>
            <a:off x="398295" y="13278"/>
            <a:ext cx="10984021" cy="6831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115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3852FC5-5253-1705-21F6-6393F8199E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19" t="11206" r="5265" b="7567"/>
          <a:stretch/>
        </p:blipFill>
        <p:spPr>
          <a:xfrm>
            <a:off x="376792" y="7368"/>
            <a:ext cx="11438415" cy="6850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901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24AE00C-949A-CB18-17B3-E9D96F1002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059" t="16606" r="31332" b="6994"/>
          <a:stretch/>
        </p:blipFill>
        <p:spPr>
          <a:xfrm>
            <a:off x="3107837" y="0"/>
            <a:ext cx="5149813" cy="6793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243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A39BBBB-D7F7-D7E6-B48B-CAF98A46D61A}"/>
              </a:ext>
            </a:extLst>
          </p:cNvPr>
          <p:cNvSpPr txBox="1"/>
          <p:nvPr/>
        </p:nvSpPr>
        <p:spPr>
          <a:xfrm>
            <a:off x="2278520" y="2159779"/>
            <a:ext cx="76349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42663372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C350426-747D-4468-331D-E1F831FE98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588" t="19959" r="41530" b="18937"/>
          <a:stretch/>
        </p:blipFill>
        <p:spPr>
          <a:xfrm>
            <a:off x="3113447" y="50488"/>
            <a:ext cx="5766892" cy="6546914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F22D824-62BB-7ABF-B25D-952877EBD4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43"/>
          <a:stretch/>
        </p:blipFill>
        <p:spPr bwMode="auto">
          <a:xfrm>
            <a:off x="8126361" y="4722658"/>
            <a:ext cx="3630487" cy="1383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245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8C8D4CB-75DA-6E25-B57E-BA33E4AD31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352" t="28793" r="41638" b="14029"/>
          <a:stretch/>
        </p:blipFill>
        <p:spPr>
          <a:xfrm>
            <a:off x="953352" y="106310"/>
            <a:ext cx="6103480" cy="6645380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07315782-741D-BB2D-2C44-339C4AAB3A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02"/>
          <a:stretch/>
        </p:blipFill>
        <p:spPr bwMode="auto">
          <a:xfrm>
            <a:off x="6430297" y="368710"/>
            <a:ext cx="5221872" cy="24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8393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F98D153-32D0-9E34-F43E-6F52A95220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970" t="31248" r="41420" b="18691"/>
          <a:stretch/>
        </p:blipFill>
        <p:spPr>
          <a:xfrm>
            <a:off x="569801" y="0"/>
            <a:ext cx="7113249" cy="6666626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969FA430-837B-5368-DFAE-0270B6F773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89" t="14933"/>
          <a:stretch/>
        </p:blipFill>
        <p:spPr bwMode="auto">
          <a:xfrm>
            <a:off x="6485992" y="294965"/>
            <a:ext cx="5372004" cy="1467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95544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6E3192D-15F1-7FE8-9A5C-AE9B50AA2B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370" t="20204" r="40875" b="28671"/>
          <a:stretch/>
        </p:blipFill>
        <p:spPr>
          <a:xfrm>
            <a:off x="503571" y="0"/>
            <a:ext cx="7371299" cy="6835403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7959099C-85CD-0F0B-BEE7-5B1E0236E3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07" t="8894"/>
          <a:stretch/>
        </p:blipFill>
        <p:spPr bwMode="auto">
          <a:xfrm>
            <a:off x="7491412" y="390832"/>
            <a:ext cx="3916569" cy="2138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39138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AEE7AD38-7B27-D5F2-2FAA-A440A02619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52" t="4216"/>
          <a:stretch/>
        </p:blipFill>
        <p:spPr bwMode="auto">
          <a:xfrm>
            <a:off x="6762136" y="346587"/>
            <a:ext cx="5040682" cy="1526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842B8AC-27DB-E32C-FA75-928AB10E4A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933" t="19468" r="31223" b="8140"/>
          <a:stretch/>
        </p:blipFill>
        <p:spPr>
          <a:xfrm>
            <a:off x="389182" y="67320"/>
            <a:ext cx="6047382" cy="6656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1405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6C355FD-AE44-3122-D72F-0166C5F6B4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298" t="27322" r="41638" b="25419"/>
          <a:stretch/>
        </p:blipFill>
        <p:spPr>
          <a:xfrm>
            <a:off x="314782" y="77135"/>
            <a:ext cx="7461055" cy="6703730"/>
          </a:xfrm>
          <a:prstGeom prst="rect">
            <a:avLst/>
          </a:prstGeom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DA3C1A2C-8DA5-8B49-DC02-1602CA4552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56" t="6617"/>
          <a:stretch/>
        </p:blipFill>
        <p:spPr bwMode="auto">
          <a:xfrm>
            <a:off x="6953864" y="140110"/>
            <a:ext cx="5041697" cy="1285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6001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FD471E-ADCE-EED2-E01E-B0532A18D3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861" t="23067" r="40766" b="15173"/>
          <a:stretch/>
        </p:blipFill>
        <p:spPr>
          <a:xfrm>
            <a:off x="371244" y="54006"/>
            <a:ext cx="5963234" cy="6749988"/>
          </a:xfrm>
          <a:prstGeom prst="rect">
            <a:avLst/>
          </a:prstGeom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01C5F9B4-3E02-782C-6B89-D31B58A826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65" t="15286" r="4337"/>
          <a:stretch/>
        </p:blipFill>
        <p:spPr bwMode="auto">
          <a:xfrm>
            <a:off x="5678129" y="449826"/>
            <a:ext cx="6333131" cy="1076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013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6F6BE2-DEE1-6F41-DC5B-AF08D0BBEF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570" t="20695" r="42184" b="11411"/>
          <a:stretch/>
        </p:blipFill>
        <p:spPr>
          <a:xfrm>
            <a:off x="892819" y="0"/>
            <a:ext cx="5144201" cy="6798864"/>
          </a:xfrm>
          <a:prstGeom prst="rect">
            <a:avLst/>
          </a:prstGeom>
        </p:spPr>
      </p:pic>
      <p:pic>
        <p:nvPicPr>
          <p:cNvPr id="8194" name="Picture 2">
            <a:extLst>
              <a:ext uri="{FF2B5EF4-FFF2-40B4-BE49-F238E27FC236}">
                <a16:creationId xmlns:a16="http://schemas.microsoft.com/office/drawing/2014/main" id="{A88FEAEA-0828-E9CE-32C2-9530A8F499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74" t="7270"/>
          <a:stretch/>
        </p:blipFill>
        <p:spPr bwMode="auto">
          <a:xfrm>
            <a:off x="6469088" y="427704"/>
            <a:ext cx="5337850" cy="2138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42070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60F0CC-373C-561D-A8A1-3BD8163907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079" t="16277" r="41583" b="10595"/>
          <a:stretch/>
        </p:blipFill>
        <p:spPr>
          <a:xfrm>
            <a:off x="3333361" y="55008"/>
            <a:ext cx="4931028" cy="680299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D7A7931-66DE-1C36-5361-364278106A2A}"/>
              </a:ext>
            </a:extLst>
          </p:cNvPr>
          <p:cNvSpPr txBox="1"/>
          <p:nvPr/>
        </p:nvSpPr>
        <p:spPr>
          <a:xfrm>
            <a:off x="6916902" y="4280290"/>
            <a:ext cx="77415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  18.8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70676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3</Words>
  <Application>Microsoft Office PowerPoint</Application>
  <PresentationFormat>Widescreen</PresentationFormat>
  <Paragraphs>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2022-11-09T10:38:47Z</dcterms:created>
  <dcterms:modified xsi:type="dcterms:W3CDTF">2024-03-20T07:22:32Z</dcterms:modified>
</cp:coreProperties>
</file>