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11" r:id="rId2"/>
    <p:sldId id="488" r:id="rId3"/>
    <p:sldId id="515" r:id="rId4"/>
    <p:sldId id="493" r:id="rId5"/>
    <p:sldId id="509" r:id="rId6"/>
    <p:sldId id="512" r:id="rId7"/>
    <p:sldId id="494" r:id="rId8"/>
    <p:sldId id="514" r:id="rId9"/>
    <p:sldId id="510" r:id="rId10"/>
    <p:sldId id="49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D42960-7231-43C1-9495-F2A980379B45}" v="97" dt="2023-06-18T18:29:45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2017" autoAdjust="0"/>
  </p:normalViewPr>
  <p:slideViewPr>
    <p:cSldViewPr>
      <p:cViewPr varScale="1">
        <p:scale>
          <a:sx n="86" d="100"/>
          <a:sy n="86" d="100"/>
        </p:scale>
        <p:origin x="315" y="3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9D42960-7231-43C1-9495-F2A980379B45}"/>
    <pc:docChg chg="custSel addSld modSld modMainMaster modNotesMaster">
      <pc:chgData name="Stewart Gale" userId="3647ddd2-6040-41ae-a96d-232c23482af8" providerId="ADAL" clId="{89D42960-7231-43C1-9495-F2A980379B45}" dt="2023-06-18T18:30:06.184" v="229" actId="20577"/>
      <pc:docMkLst>
        <pc:docMk/>
      </pc:docMkLst>
      <pc:sldChg chg="addSp delSp modSp mod delAnim modAnim">
        <pc:chgData name="Stewart Gale" userId="3647ddd2-6040-41ae-a96d-232c23482af8" providerId="ADAL" clId="{89D42960-7231-43C1-9495-F2A980379B45}" dt="2023-06-18T18:23:19.472" v="93" actId="1076"/>
        <pc:sldMkLst>
          <pc:docMk/>
          <pc:sldMk cId="4161425287" sldId="488"/>
        </pc:sldMkLst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4161425287" sldId="488"/>
            <ac:spMk id="3" creationId="{00000000-0000-0000-0000-000000000000}"/>
          </ac:spMkLst>
        </pc:spChg>
        <pc:spChg chg="add mod">
          <ac:chgData name="Stewart Gale" userId="3647ddd2-6040-41ae-a96d-232c23482af8" providerId="ADAL" clId="{89D42960-7231-43C1-9495-F2A980379B45}" dt="2023-06-18T18:23:13.953" v="92" actId="1076"/>
          <ac:spMkLst>
            <pc:docMk/>
            <pc:sldMk cId="4161425287" sldId="488"/>
            <ac:spMk id="6" creationId="{9F594ED8-AF30-8D45-A260-67BC27028B6D}"/>
          </ac:spMkLst>
        </pc:spChg>
        <pc:spChg chg="del mod">
          <ac:chgData name="Stewart Gale" userId="3647ddd2-6040-41ae-a96d-232c23482af8" providerId="ADAL" clId="{89D42960-7231-43C1-9495-F2A980379B45}" dt="2023-06-18T18:18:12.930" v="11" actId="478"/>
          <ac:spMkLst>
            <pc:docMk/>
            <pc:sldMk cId="4161425287" sldId="488"/>
            <ac:spMk id="7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3:19.472" v="93" actId="1076"/>
          <ac:spMkLst>
            <pc:docMk/>
            <pc:sldMk cId="4161425287" sldId="488"/>
            <ac:spMk id="22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2:52.464" v="85" actId="1076"/>
          <ac:spMkLst>
            <pc:docMk/>
            <pc:sldMk cId="4161425287" sldId="488"/>
            <ac:spMk id="26" creationId="{00000000-0000-0000-0000-000000000000}"/>
          </ac:spMkLst>
        </pc:spChg>
        <pc:spChg chg="del mod">
          <ac:chgData name="Stewart Gale" userId="3647ddd2-6040-41ae-a96d-232c23482af8" providerId="ADAL" clId="{89D42960-7231-43C1-9495-F2A980379B45}" dt="2023-06-18T18:21:19.625" v="49" actId="478"/>
          <ac:spMkLst>
            <pc:docMk/>
            <pc:sldMk cId="4161425287" sldId="488"/>
            <ac:spMk id="28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17:18.144" v="5" actId="478"/>
          <ac:grpSpMkLst>
            <pc:docMk/>
            <pc:sldMk cId="4161425287" sldId="48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9D42960-7231-43C1-9495-F2A980379B45}" dt="2023-06-18T18:16:40.330" v="0"/>
          <ac:cxnSpMkLst>
            <pc:docMk/>
            <pc:sldMk cId="4161425287" sldId="48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89D42960-7231-43C1-9495-F2A980379B45}" dt="2023-06-18T18:24:40.918" v="121" actId="1076"/>
        <pc:sldMkLst>
          <pc:docMk/>
          <pc:sldMk cId="3044220269" sldId="493"/>
        </pc:sldMkLst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3044220269" sldId="493"/>
            <ac:spMk id="3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4:40.918" v="121" actId="1076"/>
          <ac:spMkLst>
            <pc:docMk/>
            <pc:sldMk cId="3044220269" sldId="493"/>
            <ac:spMk id="5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3:47.209" v="99" actId="1076"/>
          <ac:spMkLst>
            <pc:docMk/>
            <pc:sldMk cId="3044220269" sldId="493"/>
            <ac:spMk id="14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4:32.223" v="117" actId="1076"/>
          <ac:spMkLst>
            <pc:docMk/>
            <pc:sldMk cId="3044220269" sldId="493"/>
            <ac:spMk id="16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20:46.649" v="42" actId="478"/>
          <ac:grpSpMkLst>
            <pc:docMk/>
            <pc:sldMk cId="3044220269" sldId="49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9D42960-7231-43C1-9495-F2A980379B45}" dt="2023-06-18T18:16:40.330" v="0"/>
          <ac:cxnSpMkLst>
            <pc:docMk/>
            <pc:sldMk cId="3044220269" sldId="493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89D42960-7231-43C1-9495-F2A980379B45}" dt="2023-06-18T18:28:14.846" v="190" actId="1076"/>
        <pc:sldMkLst>
          <pc:docMk/>
          <pc:sldMk cId="1675960484" sldId="494"/>
        </pc:sldMkLst>
        <pc:spChg chg="mod">
          <ac:chgData name="Stewart Gale" userId="3647ddd2-6040-41ae-a96d-232c23482af8" providerId="ADAL" clId="{89D42960-7231-43C1-9495-F2A980379B45}" dt="2023-06-18T18:27:26.712" v="161" actId="20577"/>
          <ac:spMkLst>
            <pc:docMk/>
            <pc:sldMk cId="1675960484" sldId="494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89D42960-7231-43C1-9495-F2A980379B45}" dt="2023-06-18T18:27:45.853" v="174" actId="478"/>
          <ac:spMkLst>
            <pc:docMk/>
            <pc:sldMk cId="1675960484" sldId="494"/>
            <ac:spMk id="6" creationId="{E9E30F22-BC27-8709-C82E-75534BE0C981}"/>
          </ac:spMkLst>
        </pc:spChg>
        <pc:spChg chg="mod">
          <ac:chgData name="Stewart Gale" userId="3647ddd2-6040-41ae-a96d-232c23482af8" providerId="ADAL" clId="{89D42960-7231-43C1-9495-F2A980379B45}" dt="2023-06-18T18:27:52.404" v="178" actId="1076"/>
          <ac:spMkLst>
            <pc:docMk/>
            <pc:sldMk cId="1675960484" sldId="494"/>
            <ac:spMk id="8" creationId="{68099A75-DD10-C7F8-0317-7FA2B5C98CFE}"/>
          </ac:spMkLst>
        </pc:spChg>
        <pc:spChg chg="mod">
          <ac:chgData name="Stewart Gale" userId="3647ddd2-6040-41ae-a96d-232c23482af8" providerId="ADAL" clId="{89D42960-7231-43C1-9495-F2A980379B45}" dt="2023-06-18T18:28:12.118" v="189" actId="1076"/>
          <ac:spMkLst>
            <pc:docMk/>
            <pc:sldMk cId="1675960484" sldId="494"/>
            <ac:spMk id="10" creationId="{56E9EA90-2ADF-CB16-A67F-B1EC5E01C1D9}"/>
          </ac:spMkLst>
        </pc:spChg>
        <pc:spChg chg="mod">
          <ac:chgData name="Stewart Gale" userId="3647ddd2-6040-41ae-a96d-232c23482af8" providerId="ADAL" clId="{89D42960-7231-43C1-9495-F2A980379B45}" dt="2023-06-18T18:28:14.846" v="190" actId="1076"/>
          <ac:spMkLst>
            <pc:docMk/>
            <pc:sldMk cId="1675960484" sldId="494"/>
            <ac:spMk id="14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27:32.075" v="162" actId="478"/>
          <ac:grpSpMkLst>
            <pc:docMk/>
            <pc:sldMk cId="1675960484" sldId="4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9D42960-7231-43C1-9495-F2A980379B45}" dt="2023-06-18T18:16:40.330" v="0"/>
          <ac:cxnSpMkLst>
            <pc:docMk/>
            <pc:sldMk cId="1675960484" sldId="494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89D42960-7231-43C1-9495-F2A980379B45}" dt="2023-06-18T18:29:50.420" v="225" actId="1076"/>
        <pc:sldMkLst>
          <pc:docMk/>
          <pc:sldMk cId="4144122255" sldId="495"/>
        </pc:sldMkLst>
        <pc:spChg chg="del mod topLvl">
          <ac:chgData name="Stewart Gale" userId="3647ddd2-6040-41ae-a96d-232c23482af8" providerId="ADAL" clId="{89D42960-7231-43C1-9495-F2A980379B45}" dt="2023-06-18T18:29:19.062" v="215" actId="478"/>
          <ac:spMkLst>
            <pc:docMk/>
            <pc:sldMk cId="4144122255" sldId="495"/>
            <ac:spMk id="3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9:50.420" v="225" actId="1076"/>
          <ac:spMkLst>
            <pc:docMk/>
            <pc:sldMk cId="4144122255" sldId="495"/>
            <ac:spMk id="6" creationId="{9D18A5FB-DA72-66F9-CC6C-4B747122A5AD}"/>
          </ac:spMkLst>
        </pc:spChg>
        <pc:spChg chg="mod">
          <ac:chgData name="Stewart Gale" userId="3647ddd2-6040-41ae-a96d-232c23482af8" providerId="ADAL" clId="{89D42960-7231-43C1-9495-F2A980379B45}" dt="2023-06-18T18:29:42.753" v="222" actId="1076"/>
          <ac:spMkLst>
            <pc:docMk/>
            <pc:sldMk cId="4144122255" sldId="495"/>
            <ac:spMk id="7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9:50.420" v="225" actId="1076"/>
          <ac:spMkLst>
            <pc:docMk/>
            <pc:sldMk cId="4144122255" sldId="495"/>
            <ac:spMk id="8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29:15.421" v="213" actId="478"/>
          <ac:grpSpMkLst>
            <pc:docMk/>
            <pc:sldMk cId="4144122255" sldId="495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89D42960-7231-43C1-9495-F2A980379B45}" dt="2023-06-18T18:29:15.421" v="213" actId="478"/>
          <ac:cxnSpMkLst>
            <pc:docMk/>
            <pc:sldMk cId="4144122255" sldId="495"/>
            <ac:cxnSpMk id="4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89D42960-7231-43C1-9495-F2A980379B45}" dt="2023-06-18T18:27:01.990" v="160" actId="1076"/>
        <pc:sldMkLst>
          <pc:docMk/>
          <pc:sldMk cId="118684224" sldId="509"/>
        </pc:sldMkLst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3" creationId="{00000000-0000-0000-0000-000000000000}"/>
          </ac:spMkLst>
        </pc:spChg>
        <pc:spChg chg="add mod">
          <ac:chgData name="Stewart Gale" userId="3647ddd2-6040-41ae-a96d-232c23482af8" providerId="ADAL" clId="{89D42960-7231-43C1-9495-F2A980379B45}" dt="2023-06-18T18:26:36.748" v="155" actId="1076"/>
          <ac:spMkLst>
            <pc:docMk/>
            <pc:sldMk cId="118684224" sldId="509"/>
            <ac:spMk id="5" creationId="{C69B320F-FC9A-83B4-9CC7-B0DEC99F62AF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12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15" creationId="{00000000-0000-0000-0000-000000000000}"/>
          </ac:spMkLst>
        </pc:spChg>
        <pc:spChg chg="del mod">
          <ac:chgData name="Stewart Gale" userId="3647ddd2-6040-41ae-a96d-232c23482af8" providerId="ADAL" clId="{89D42960-7231-43C1-9495-F2A980379B45}" dt="2023-06-18T18:26:27.667" v="152" actId="478"/>
          <ac:spMkLst>
            <pc:docMk/>
            <pc:sldMk cId="118684224" sldId="509"/>
            <ac:spMk id="16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17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7:01.990" v="160" actId="1076"/>
          <ac:spMkLst>
            <pc:docMk/>
            <pc:sldMk cId="118684224" sldId="509"/>
            <ac:spMk id="22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23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26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27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28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32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18684224" sldId="509"/>
            <ac:spMk id="35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24:58.166" v="122" actId="478"/>
          <ac:grpSpMkLst>
            <pc:docMk/>
            <pc:sldMk cId="118684224" sldId="5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9D42960-7231-43C1-9495-F2A980379B45}" dt="2023-06-18T18:16:40.330" v="0"/>
          <ac:cxnSpMkLst>
            <pc:docMk/>
            <pc:sldMk cId="118684224" sldId="50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89D42960-7231-43C1-9495-F2A980379B45}" dt="2023-06-18T18:29:10.256" v="212" actId="14100"/>
        <pc:sldMkLst>
          <pc:docMk/>
          <pc:sldMk cId="1283988824" sldId="510"/>
        </pc:sldMkLst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1283988824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9:00.682" v="209" actId="1076"/>
          <ac:spMkLst>
            <pc:docMk/>
            <pc:sldMk cId="1283988824" sldId="510"/>
            <ac:spMk id="6" creationId="{7FD190EA-AB17-C888-FD52-02ED73635C1F}"/>
          </ac:spMkLst>
        </pc:spChg>
        <pc:spChg chg="mod">
          <ac:chgData name="Stewart Gale" userId="3647ddd2-6040-41ae-a96d-232c23482af8" providerId="ADAL" clId="{89D42960-7231-43C1-9495-F2A980379B45}" dt="2023-06-18T18:29:10.256" v="212" actId="14100"/>
          <ac:spMkLst>
            <pc:docMk/>
            <pc:sldMk cId="1283988824" sldId="510"/>
            <ac:spMk id="11" creationId="{A3EDCBED-BDE3-77D9-839A-DE4FA6A2E950}"/>
          </ac:spMkLst>
        </pc:spChg>
        <pc:spChg chg="mod">
          <ac:chgData name="Stewart Gale" userId="3647ddd2-6040-41ae-a96d-232c23482af8" providerId="ADAL" clId="{89D42960-7231-43C1-9495-F2A980379B45}" dt="2023-06-18T18:29:10.256" v="212" actId="14100"/>
          <ac:spMkLst>
            <pc:docMk/>
            <pc:sldMk cId="1283988824" sldId="510"/>
            <ac:spMk id="16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28:46.849" v="203" actId="478"/>
          <ac:grpSpMkLst>
            <pc:docMk/>
            <pc:sldMk cId="1283988824" sldId="51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9D42960-7231-43C1-9495-F2A980379B45}" dt="2023-06-18T18:16:40.330" v="0"/>
          <ac:cxnSpMkLst>
            <pc:docMk/>
            <pc:sldMk cId="1283988824" sldId="510"/>
            <ac:cxnSpMk id="4" creationId="{00000000-0000-0000-0000-000000000000}"/>
          </ac:cxnSpMkLst>
        </pc:cxnChg>
      </pc:sldChg>
      <pc:sldChg chg="modSp mod">
        <pc:chgData name="Stewart Gale" userId="3647ddd2-6040-41ae-a96d-232c23482af8" providerId="ADAL" clId="{89D42960-7231-43C1-9495-F2A980379B45}" dt="2023-06-18T18:30:06.184" v="229" actId="20577"/>
        <pc:sldMkLst>
          <pc:docMk/>
          <pc:sldMk cId="1525314598" sldId="511"/>
        </pc:sldMkLst>
        <pc:spChg chg="mod">
          <ac:chgData name="Stewart Gale" userId="3647ddd2-6040-41ae-a96d-232c23482af8" providerId="ADAL" clId="{89D42960-7231-43C1-9495-F2A980379B45}" dt="2023-06-18T18:30:06.184" v="229" actId="20577"/>
          <ac:spMkLst>
            <pc:docMk/>
            <pc:sldMk cId="1525314598" sldId="511"/>
            <ac:spMk id="5" creationId="{00000000-0000-0000-0000-000000000000}"/>
          </ac:spMkLst>
        </pc:spChg>
      </pc:sldChg>
      <pc:sldChg chg="delSp modSp mod">
        <pc:chgData name="Stewart Gale" userId="3647ddd2-6040-41ae-a96d-232c23482af8" providerId="ADAL" clId="{89D42960-7231-43C1-9495-F2A980379B45}" dt="2023-06-18T18:26:48.968" v="159" actId="1076"/>
        <pc:sldMkLst>
          <pc:docMk/>
          <pc:sldMk cId="753180406" sldId="512"/>
        </pc:sldMkLst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k cId="753180406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6:44.430" v="158" actId="1076"/>
          <ac:spMkLst>
            <pc:docMk/>
            <pc:sldMk cId="753180406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6:48.968" v="159" actId="1076"/>
          <ac:spMkLst>
            <pc:docMk/>
            <pc:sldMk cId="753180406" sldId="512"/>
            <ac:spMk id="6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26:00.818" v="148" actId="478"/>
          <ac:grpSpMkLst>
            <pc:docMk/>
            <pc:sldMk cId="753180406" sldId="5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9D42960-7231-43C1-9495-F2A980379B45}" dt="2023-06-18T18:16:40.330" v="0"/>
          <ac:cxnSpMkLst>
            <pc:docMk/>
            <pc:sldMk cId="753180406" sldId="51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89D42960-7231-43C1-9495-F2A980379B45}" dt="2023-06-18T18:28:41.458" v="202" actId="1076"/>
        <pc:sldMkLst>
          <pc:docMk/>
          <pc:sldMk cId="251505783" sldId="514"/>
        </pc:sldMkLst>
        <pc:spChg chg="del mod topLvl">
          <ac:chgData name="Stewart Gale" userId="3647ddd2-6040-41ae-a96d-232c23482af8" providerId="ADAL" clId="{89D42960-7231-43C1-9495-F2A980379B45}" dt="2023-06-18T18:28:22.175" v="192" actId="478"/>
          <ac:spMkLst>
            <pc:docMk/>
            <pc:sldMk cId="251505783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28:27.963" v="196" actId="1076"/>
          <ac:spMkLst>
            <pc:docMk/>
            <pc:sldMk cId="251505783" sldId="514"/>
            <ac:spMk id="8" creationId="{68099A75-DD10-C7F8-0317-7FA2B5C98CFE}"/>
          </ac:spMkLst>
        </pc:spChg>
        <pc:spChg chg="mod">
          <ac:chgData name="Stewart Gale" userId="3647ddd2-6040-41ae-a96d-232c23482af8" providerId="ADAL" clId="{89D42960-7231-43C1-9495-F2A980379B45}" dt="2023-06-18T18:28:36.489" v="201" actId="1076"/>
          <ac:spMkLst>
            <pc:docMk/>
            <pc:sldMk cId="251505783" sldId="514"/>
            <ac:spMk id="10" creationId="{56E9EA90-2ADF-CB16-A67F-B1EC5E01C1D9}"/>
          </ac:spMkLst>
        </pc:spChg>
        <pc:spChg chg="mod">
          <ac:chgData name="Stewart Gale" userId="3647ddd2-6040-41ae-a96d-232c23482af8" providerId="ADAL" clId="{89D42960-7231-43C1-9495-F2A980379B45}" dt="2023-06-18T18:28:41.458" v="202" actId="1076"/>
          <ac:spMkLst>
            <pc:docMk/>
            <pc:sldMk cId="251505783" sldId="514"/>
            <ac:spMk id="14" creationId="{00000000-0000-0000-0000-000000000000}"/>
          </ac:spMkLst>
        </pc:spChg>
        <pc:grpChg chg="del mod">
          <ac:chgData name="Stewart Gale" userId="3647ddd2-6040-41ae-a96d-232c23482af8" providerId="ADAL" clId="{89D42960-7231-43C1-9495-F2A980379B45}" dt="2023-06-18T18:28:19.712" v="191" actId="478"/>
          <ac:grpSpMkLst>
            <pc:docMk/>
            <pc:sldMk cId="251505783" sldId="51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89D42960-7231-43C1-9495-F2A980379B45}" dt="2023-06-18T18:28:19.712" v="191" actId="478"/>
          <ac:cxnSpMkLst>
            <pc:docMk/>
            <pc:sldMk cId="251505783" sldId="514"/>
            <ac:cxnSpMk id="4" creationId="{00000000-0000-0000-0000-000000000000}"/>
          </ac:cxnSpMkLst>
        </pc:cxnChg>
      </pc:sldChg>
      <pc:sldChg chg="add">
        <pc:chgData name="Stewart Gale" userId="3647ddd2-6040-41ae-a96d-232c23482af8" providerId="ADAL" clId="{89D42960-7231-43C1-9495-F2A980379B45}" dt="2023-06-18T18:20:51.426" v="43"/>
        <pc:sldMkLst>
          <pc:docMk/>
          <pc:sldMk cId="2250854647" sldId="515"/>
        </pc:sldMkLst>
      </pc:sldChg>
      <pc:sldMasterChg chg="modSp modSldLayout">
        <pc:chgData name="Stewart Gale" userId="3647ddd2-6040-41ae-a96d-232c23482af8" providerId="ADAL" clId="{89D42960-7231-43C1-9495-F2A980379B45}" dt="2023-06-18T18:16:40.33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9D42960-7231-43C1-9495-F2A980379B45}" dt="2023-06-18T18:16:40.33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9D42960-7231-43C1-9495-F2A980379B45}" dt="2023-06-18T18:16:40.33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9D42960-7231-43C1-9495-F2A980379B45}" dt="2023-06-18T18:16:40.33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9D42960-7231-43C1-9495-F2A980379B45}" dt="2023-06-18T18:16:40.33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9D42960-7231-43C1-9495-F2A980379B45}" dt="2023-06-18T18:16:40.33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9D42960-7231-43C1-9495-F2A980379B45}" dt="2023-06-18T18:16:40.33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9D42960-7231-43C1-9495-F2A980379B45}" dt="2023-06-18T18:16:40.33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9D42960-7231-43C1-9495-F2A980379B45}" dt="2023-06-18T18:16:40.33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9D42960-7231-43C1-9495-F2A980379B45}" dt="2023-06-18T18:16:40.33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16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254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3696" y="1268760"/>
            <a:ext cx="100446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/>
              <a:t>FM: </a:t>
            </a:r>
            <a:r>
              <a:rPr lang="en-GB" sz="11500" b="1" u="sng" dirty="0"/>
              <a:t>Expanding </a:t>
            </a:r>
          </a:p>
          <a:p>
            <a:pPr algn="ctr"/>
            <a:r>
              <a:rPr lang="en-GB" sz="11500" b="1" u="sng" dirty="0"/>
              <a:t>and Factorising</a:t>
            </a:r>
          </a:p>
        </p:txBody>
      </p:sp>
    </p:spTree>
    <p:extLst>
      <p:ext uri="{BB962C8B-B14F-4D97-AF65-F5344CB8AC3E}">
        <p14:creationId xmlns:p14="http://schemas.microsoft.com/office/powerpoint/2010/main" val="1525314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55640" y="548680"/>
                <a:ext cx="6624736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𝟕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48680"/>
                <a:ext cx="6624736" cy="1773049"/>
              </a:xfrm>
              <a:prstGeom prst="rect">
                <a:avLst/>
              </a:prstGeom>
              <a:blipFill>
                <a:blip r:embed="rId3"/>
                <a:stretch>
                  <a:fillRect t="-43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55640" y="3140968"/>
                <a:ext cx="6696744" cy="11345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−7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d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3140968"/>
                <a:ext cx="6696744" cy="11345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8A5FB-DA72-66F9-CC6C-4B747122A5AD}"/>
                  </a:ext>
                </a:extLst>
              </p:cNvPr>
              <p:cNvSpPr txBox="1"/>
              <p:nvPr/>
            </p:nvSpPr>
            <p:spPr>
              <a:xfrm>
                <a:off x="2783633" y="4868717"/>
                <a:ext cx="6696743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8A5FB-DA72-66F9-CC6C-4B747122A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3" y="4868717"/>
                <a:ext cx="6696743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12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67608" y="4293096"/>
                <a:ext cx="76328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60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latin typeface="Cambria Math" panose="02040503050406030204" pitchFamily="18" charset="0"/>
                        </a:rPr>
                        <m:t>+11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293096"/>
                <a:ext cx="763284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199456" y="692696"/>
                <a:ext cx="8352928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prstClr val="black"/>
                    </a:solidFill>
                  </a:rPr>
                  <a:t>Expand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692696"/>
                <a:ext cx="8352928" cy="1015663"/>
              </a:xfrm>
              <a:prstGeom prst="rect">
                <a:avLst/>
              </a:prstGeom>
              <a:blipFill>
                <a:blip r:embed="rId3"/>
                <a:stretch>
                  <a:fillRect l="-4453"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594ED8-AF30-8D45-A260-67BC27028B6D}"/>
                  </a:ext>
                </a:extLst>
              </p:cNvPr>
              <p:cNvSpPr txBox="1"/>
              <p:nvPr/>
            </p:nvSpPr>
            <p:spPr>
              <a:xfrm>
                <a:off x="2531604" y="2456721"/>
                <a:ext cx="712879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594ED8-AF30-8D45-A260-67BC27028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604" y="2456721"/>
                <a:ext cx="7128792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142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639616" y="4725144"/>
                <a:ext cx="61206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+11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725144"/>
                <a:ext cx="612068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199456" y="853261"/>
                <a:ext cx="806489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800" dirty="0">
                    <a:solidFill>
                      <a:prstClr val="black"/>
                    </a:solidFill>
                  </a:rPr>
                  <a:t>Expand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853261"/>
                <a:ext cx="8064896" cy="830997"/>
              </a:xfrm>
              <a:prstGeom prst="rect">
                <a:avLst/>
              </a:prstGeom>
              <a:blipFill>
                <a:blip r:embed="rId3"/>
                <a:stretch>
                  <a:fillRect l="-3477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567609" y="2132856"/>
                <a:ext cx="6480720" cy="9260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9" y="2132856"/>
                <a:ext cx="6480720" cy="926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594ED8-AF30-8D45-A260-67BC27028B6D}"/>
                  </a:ext>
                </a:extLst>
              </p:cNvPr>
              <p:cNvSpPr txBox="1"/>
              <p:nvPr/>
            </p:nvSpPr>
            <p:spPr>
              <a:xfrm>
                <a:off x="2423592" y="3429000"/>
                <a:ext cx="885698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594ED8-AF30-8D45-A260-67BC27028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429000"/>
                <a:ext cx="885698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85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19536" y="4869160"/>
                <a:ext cx="835292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d>
                        <m:d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869160"/>
                <a:ext cx="8352928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39416" y="404664"/>
                <a:ext cx="10125016" cy="1351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000" dirty="0">
                    <a:solidFill>
                      <a:prstClr val="black"/>
                    </a:solidFill>
                  </a:rPr>
                  <a:t>Factorise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𝟏𝟒</m:t>
                    </m:r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04664"/>
                <a:ext cx="10125016" cy="1351267"/>
              </a:xfrm>
              <a:prstGeom prst="rect">
                <a:avLst/>
              </a:prstGeom>
              <a:blipFill>
                <a:blip r:embed="rId3"/>
                <a:stretch>
                  <a:fillRect l="-5178" t="-16667" b="-41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47728" y="2173777"/>
                <a:ext cx="5022558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Sum </a:t>
                </a:r>
                <a14:m>
                  <m:oMath xmlns:m="http://schemas.openxmlformats.org/officeDocument/2006/math"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n-GB" sz="6600" dirty="0"/>
              </a:p>
              <a:p>
                <a:pPr algn="ctr"/>
                <a:r>
                  <a:rPr lang="en-GB" sz="6600" dirty="0"/>
                  <a:t>Product </a:t>
                </a:r>
                <a14:m>
                  <m:oMath xmlns:m="http://schemas.openxmlformats.org/officeDocument/2006/math"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𝟏𝟒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173777"/>
                <a:ext cx="5022558" cy="2123658"/>
              </a:xfrm>
              <a:prstGeom prst="rect">
                <a:avLst/>
              </a:prstGeom>
              <a:blipFill>
                <a:blip r:embed="rId4"/>
                <a:stretch>
                  <a:fillRect l="-4733" t="-10057" b="-21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422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40796" y="5734998"/>
                <a:ext cx="49848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+4)(2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796" y="5734998"/>
                <a:ext cx="498483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781053" y="2290124"/>
                <a:ext cx="41764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𝑝𝑟𝑜𝑑𝑢𝑐𝑡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−24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053" y="2290124"/>
                <a:ext cx="4176464" cy="10772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752733" y="1895410"/>
            <a:ext cx="1722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Formal way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53503" y="2645270"/>
            <a:ext cx="930130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1</a:t>
            </a:r>
            <a:endParaRPr lang="en-GB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1853503" y="3827556"/>
            <a:ext cx="2946353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2: </a:t>
            </a:r>
            <a:r>
              <a:rPr lang="en-GB" dirty="0"/>
              <a:t>Split the middle term.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73893" y="4799420"/>
            <a:ext cx="2565923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3: </a:t>
            </a:r>
            <a:r>
              <a:rPr lang="en-GB" dirty="0"/>
              <a:t>Factorise in pairs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67435" y="5922272"/>
            <a:ext cx="293242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STEP 4: </a:t>
            </a:r>
            <a:r>
              <a:rPr lang="en-GB" dirty="0"/>
              <a:t>Factorise out bracket.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591945" y="3618186"/>
                <a:ext cx="468936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5" y="3618186"/>
                <a:ext cx="468936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5397804" y="4725555"/>
                <a:ext cx="526905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804" y="4725555"/>
                <a:ext cx="526905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8256241" y="2490055"/>
            <a:ext cx="195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8 and - 3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9B320F-FC9A-83B4-9CC7-B0DEC99F62AF}"/>
                  </a:ext>
                </a:extLst>
              </p:cNvPr>
              <p:cNvSpPr txBox="1"/>
              <p:nvPr/>
            </p:nvSpPr>
            <p:spPr>
              <a:xfrm>
                <a:off x="3230288" y="234190"/>
                <a:ext cx="5976664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69B320F-FC9A-83B4-9CC7-B0DEC99F6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288" y="234190"/>
                <a:ext cx="5976664" cy="1323439"/>
              </a:xfrm>
              <a:prstGeom prst="rect">
                <a:avLst/>
              </a:prstGeom>
              <a:blipFill>
                <a:blip r:embed="rId7"/>
                <a:stretch>
                  <a:fillRect t="-204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8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3" grpId="0" animBg="1"/>
      <p:bldP spid="26" grpId="0" animBg="1"/>
      <p:bldP spid="27" grpId="0" animBg="1"/>
      <p:bldP spid="28" grpId="0" animBg="1"/>
      <p:bldP spid="17" grpId="0"/>
      <p:bldP spid="32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03529" y="260648"/>
                <a:ext cx="5640926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529" y="260648"/>
                <a:ext cx="5640926" cy="1323439"/>
              </a:xfrm>
              <a:prstGeom prst="rect">
                <a:avLst/>
              </a:prstGeom>
              <a:blipFill>
                <a:blip r:embed="rId2"/>
                <a:stretch>
                  <a:fillRect t="-205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39616" y="2060848"/>
                <a:ext cx="7056784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⊕1 ⊗−12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0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060848"/>
                <a:ext cx="7056784" cy="4401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18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454789" y="4509120"/>
                <a:ext cx="7241598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d>
                        <m:d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789" y="4509120"/>
                <a:ext cx="72415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/>
              <p:nvPr/>
            </p:nvSpPr>
            <p:spPr>
              <a:xfrm>
                <a:off x="2763220" y="404664"/>
                <a:ext cx="6624736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220" y="404664"/>
                <a:ext cx="6624736" cy="1773049"/>
              </a:xfrm>
              <a:prstGeom prst="rect">
                <a:avLst/>
              </a:prstGeom>
              <a:blipFill>
                <a:blip r:embed="rId3"/>
                <a:stretch>
                  <a:fillRect t="-43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6E9EA90-2ADF-CB16-A67F-B1EC5E01C1D9}"/>
              </a:ext>
            </a:extLst>
          </p:cNvPr>
          <p:cNvSpPr txBox="1"/>
          <p:nvPr/>
        </p:nvSpPr>
        <p:spPr>
          <a:xfrm>
            <a:off x="2159538" y="2967335"/>
            <a:ext cx="8064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Difference of two squares:</a:t>
            </a:r>
          </a:p>
        </p:txBody>
      </p:sp>
    </p:spTree>
    <p:extLst>
      <p:ext uri="{BB962C8B-B14F-4D97-AF65-F5344CB8AC3E}">
        <p14:creationId xmlns:p14="http://schemas.microsoft.com/office/powerpoint/2010/main" val="167596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711624" y="4653136"/>
                <a:ext cx="698915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653136"/>
                <a:ext cx="6989157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/>
              <p:nvPr/>
            </p:nvSpPr>
            <p:spPr>
              <a:xfrm>
                <a:off x="2893835" y="548680"/>
                <a:ext cx="6624736" cy="18675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835" y="548680"/>
                <a:ext cx="6624736" cy="1867563"/>
              </a:xfrm>
              <a:prstGeom prst="rect">
                <a:avLst/>
              </a:prstGeom>
              <a:blipFill>
                <a:blip r:embed="rId3"/>
                <a:stretch>
                  <a:fillRect t="-419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6E9EA90-2ADF-CB16-A67F-B1EC5E01C1D9}"/>
              </a:ext>
            </a:extLst>
          </p:cNvPr>
          <p:cNvSpPr txBox="1"/>
          <p:nvPr/>
        </p:nvSpPr>
        <p:spPr>
          <a:xfrm>
            <a:off x="2639616" y="3212976"/>
            <a:ext cx="7272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Difference of two squares:</a:t>
            </a:r>
          </a:p>
        </p:txBody>
      </p:sp>
    </p:spTree>
    <p:extLst>
      <p:ext uri="{BB962C8B-B14F-4D97-AF65-F5344CB8AC3E}">
        <p14:creationId xmlns:p14="http://schemas.microsoft.com/office/powerpoint/2010/main" val="25150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503140" y="3068961"/>
                <a:ext cx="5857898" cy="11345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6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140" y="3068961"/>
                <a:ext cx="5857898" cy="11345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D190EA-AB17-C888-FD52-02ED73635C1F}"/>
                  </a:ext>
                </a:extLst>
              </p:cNvPr>
              <p:cNvSpPr txBox="1"/>
              <p:nvPr/>
            </p:nvSpPr>
            <p:spPr>
              <a:xfrm>
                <a:off x="2891072" y="548680"/>
                <a:ext cx="6408712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D190EA-AB17-C888-FD52-02ED73635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072" y="548680"/>
                <a:ext cx="6408712" cy="1773049"/>
              </a:xfrm>
              <a:prstGeom prst="rect">
                <a:avLst/>
              </a:prstGeom>
              <a:blipFill>
                <a:blip r:embed="rId3"/>
                <a:stretch>
                  <a:fillRect t="-43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EDCBED-BDE3-77D9-839A-DE4FA6A2E950}"/>
                  </a:ext>
                </a:extLst>
              </p:cNvPr>
              <p:cNvSpPr txBox="1"/>
              <p:nvPr/>
            </p:nvSpPr>
            <p:spPr>
              <a:xfrm>
                <a:off x="3431704" y="4869161"/>
                <a:ext cx="626469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+1)(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EDCBED-BDE3-77D9-839A-DE4FA6A2E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4869161"/>
                <a:ext cx="626469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398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16672</TotalTime>
  <Words>255</Words>
  <Application>Microsoft Office PowerPoint</Application>
  <PresentationFormat>Widescreen</PresentationFormat>
  <Paragraphs>49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661</cp:revision>
  <dcterms:created xsi:type="dcterms:W3CDTF">2013-02-28T07:36:55Z</dcterms:created>
  <dcterms:modified xsi:type="dcterms:W3CDTF">2023-06-18T18:30:08Z</dcterms:modified>
</cp:coreProperties>
</file>