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66" r:id="rId4"/>
    <p:sldId id="257" r:id="rId5"/>
    <p:sldId id="259" r:id="rId6"/>
    <p:sldId id="267" r:id="rId7"/>
    <p:sldId id="269" r:id="rId8"/>
    <p:sldId id="26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5F4E86-42D0-4A20-8D03-1F3B86E9E115}" v="5" dt="2021-11-22T07:09:56.8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D15F4E86-42D0-4A20-8D03-1F3B86E9E115}"/>
    <pc:docChg chg="custSel addSld modSld">
      <pc:chgData name="Stewart Gale" userId="3647ddd2-6040-41ae-a96d-232c23482af8" providerId="ADAL" clId="{D15F4E86-42D0-4A20-8D03-1F3B86E9E115}" dt="2021-11-22T07:09:56.819" v="22" actId="1076"/>
      <pc:docMkLst>
        <pc:docMk/>
      </pc:docMkLst>
      <pc:sldChg chg="delSp modSp mod">
        <pc:chgData name="Stewart Gale" userId="3647ddd2-6040-41ae-a96d-232c23482af8" providerId="ADAL" clId="{D15F4E86-42D0-4A20-8D03-1F3B86E9E115}" dt="2021-11-22T07:09:38.836" v="14" actId="1076"/>
        <pc:sldMkLst>
          <pc:docMk/>
          <pc:sldMk cId="789131212" sldId="256"/>
        </pc:sldMkLst>
        <pc:spChg chg="mod">
          <ac:chgData name="Stewart Gale" userId="3647ddd2-6040-41ae-a96d-232c23482af8" providerId="ADAL" clId="{D15F4E86-42D0-4A20-8D03-1F3B86E9E115}" dt="2021-11-22T07:09:38.836" v="14" actId="1076"/>
          <ac:spMkLst>
            <pc:docMk/>
            <pc:sldMk cId="789131212" sldId="256"/>
            <ac:spMk id="5" creationId="{00000000-0000-0000-0000-000000000000}"/>
          </ac:spMkLst>
        </pc:spChg>
        <pc:spChg chg="del">
          <ac:chgData name="Stewart Gale" userId="3647ddd2-6040-41ae-a96d-232c23482af8" providerId="ADAL" clId="{D15F4E86-42D0-4A20-8D03-1F3B86E9E115}" dt="2021-11-22T07:09:13.758" v="1" actId="478"/>
          <ac:spMkLst>
            <pc:docMk/>
            <pc:sldMk cId="789131212" sldId="256"/>
            <ac:spMk id="6" creationId="{00000000-0000-0000-0000-000000000000}"/>
          </ac:spMkLst>
        </pc:spChg>
        <pc:picChg chg="del">
          <ac:chgData name="Stewart Gale" userId="3647ddd2-6040-41ae-a96d-232c23482af8" providerId="ADAL" clId="{D15F4E86-42D0-4A20-8D03-1F3B86E9E115}" dt="2021-11-22T07:09:13.758" v="1" actId="478"/>
          <ac:picMkLst>
            <pc:docMk/>
            <pc:sldMk cId="789131212" sldId="256"/>
            <ac:picMk id="7" creationId="{00000000-0000-0000-0000-000000000000}"/>
          </ac:picMkLst>
        </pc:picChg>
      </pc:sldChg>
      <pc:sldChg chg="delSp modSp add mod">
        <pc:chgData name="Stewart Gale" userId="3647ddd2-6040-41ae-a96d-232c23482af8" providerId="ADAL" clId="{D15F4E86-42D0-4A20-8D03-1F3B86E9E115}" dt="2021-11-22T07:09:56.819" v="22" actId="1076"/>
        <pc:sldMkLst>
          <pc:docMk/>
          <pc:sldMk cId="1920714597" sldId="270"/>
        </pc:sldMkLst>
        <pc:spChg chg="del">
          <ac:chgData name="Stewart Gale" userId="3647ddd2-6040-41ae-a96d-232c23482af8" providerId="ADAL" clId="{D15F4E86-42D0-4A20-8D03-1F3B86E9E115}" dt="2021-11-22T07:09:41.731" v="15" actId="478"/>
          <ac:spMkLst>
            <pc:docMk/>
            <pc:sldMk cId="1920714597" sldId="270"/>
            <ac:spMk id="5" creationId="{00000000-0000-0000-0000-000000000000}"/>
          </ac:spMkLst>
        </pc:spChg>
        <pc:spChg chg="mod">
          <ac:chgData name="Stewart Gale" userId="3647ddd2-6040-41ae-a96d-232c23482af8" providerId="ADAL" clId="{D15F4E86-42D0-4A20-8D03-1F3B86E9E115}" dt="2021-11-22T07:09:51.292" v="19" actId="1076"/>
          <ac:spMkLst>
            <pc:docMk/>
            <pc:sldMk cId="1920714597" sldId="270"/>
            <ac:spMk id="6" creationId="{00000000-0000-0000-0000-000000000000}"/>
          </ac:spMkLst>
        </pc:spChg>
        <pc:picChg chg="mod">
          <ac:chgData name="Stewart Gale" userId="3647ddd2-6040-41ae-a96d-232c23482af8" providerId="ADAL" clId="{D15F4E86-42D0-4A20-8D03-1F3B86E9E115}" dt="2021-11-22T07:09:56.819" v="22" actId="1076"/>
          <ac:picMkLst>
            <pc:docMk/>
            <pc:sldMk cId="1920714597" sldId="270"/>
            <ac:picMk id="7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BC322-D54C-44C4-A7DB-C313EED8B4E1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35480-37F5-4364-AB3B-44370D3AE5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7331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BC322-D54C-44C4-A7DB-C313EED8B4E1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35480-37F5-4364-AB3B-44370D3AE5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7762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BC322-D54C-44C4-A7DB-C313EED8B4E1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35480-37F5-4364-AB3B-44370D3AE5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90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BC322-D54C-44C4-A7DB-C313EED8B4E1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35480-37F5-4364-AB3B-44370D3AE5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6247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BC322-D54C-44C4-A7DB-C313EED8B4E1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35480-37F5-4364-AB3B-44370D3AE5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821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BC322-D54C-44C4-A7DB-C313EED8B4E1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35480-37F5-4364-AB3B-44370D3AE5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0832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BC322-D54C-44C4-A7DB-C313EED8B4E1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35480-37F5-4364-AB3B-44370D3AE5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160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BC322-D54C-44C4-A7DB-C313EED8B4E1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35480-37F5-4364-AB3B-44370D3AE5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8871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BC322-D54C-44C4-A7DB-C313EED8B4E1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35480-37F5-4364-AB3B-44370D3AE5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811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BC322-D54C-44C4-A7DB-C313EED8B4E1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35480-37F5-4364-AB3B-44370D3AE5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726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BC322-D54C-44C4-A7DB-C313EED8B4E1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35480-37F5-4364-AB3B-44370D3AE5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289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1BC322-D54C-44C4-A7DB-C313EED8B4E1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035480-37F5-4364-AB3B-44370D3AE5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1024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70807" y="1690062"/>
            <a:ext cx="1125038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000" b="1" u="sng" dirty="0"/>
              <a:t>LO: Understanding Fractions</a:t>
            </a:r>
          </a:p>
        </p:txBody>
      </p:sp>
    </p:spTree>
    <p:extLst>
      <p:ext uri="{BB962C8B-B14F-4D97-AF65-F5344CB8AC3E}">
        <p14:creationId xmlns:p14="http://schemas.microsoft.com/office/powerpoint/2010/main" val="789131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30034" y="414776"/>
            <a:ext cx="1053193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Fractions are part of a whole.</a:t>
            </a:r>
            <a:r>
              <a:rPr lang="en-GB" sz="6000" dirty="0"/>
              <a:t> </a:t>
            </a:r>
          </a:p>
        </p:txBody>
      </p:sp>
      <p:pic>
        <p:nvPicPr>
          <p:cNvPr id="7" name="Picture 6" descr="fractions_equiv_n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436" y="1673180"/>
            <a:ext cx="7595668" cy="461331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0714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270167" y="455715"/>
                <a:ext cx="1990930" cy="57332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99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99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99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99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167" y="455715"/>
                <a:ext cx="1990930" cy="573323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/>
          <p:nvPr/>
        </p:nvCxnSpPr>
        <p:spPr>
          <a:xfrm flipH="1" flipV="1">
            <a:off x="4261097" y="1691244"/>
            <a:ext cx="1813627" cy="54429"/>
          </a:xfrm>
          <a:prstGeom prst="straightConnector1">
            <a:avLst/>
          </a:prstGeom>
          <a:ln w="571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4392717" y="5126182"/>
            <a:ext cx="1918029" cy="104899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192982" y="1191675"/>
            <a:ext cx="409401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solidFill>
                  <a:srgbClr val="0000FF"/>
                </a:solidFill>
              </a:rPr>
              <a:t>Numerator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42366" y="4509839"/>
            <a:ext cx="47105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solidFill>
                  <a:srgbClr val="FF0000"/>
                </a:solidFill>
              </a:rPr>
              <a:t>Denominator  </a:t>
            </a:r>
          </a:p>
        </p:txBody>
      </p:sp>
    </p:spTree>
    <p:extLst>
      <p:ext uri="{BB962C8B-B14F-4D97-AF65-F5344CB8AC3E}">
        <p14:creationId xmlns:p14="http://schemas.microsoft.com/office/powerpoint/2010/main" val="2649061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8932600"/>
              </p:ext>
            </p:extLst>
          </p:nvPr>
        </p:nvGraphicFramePr>
        <p:xfrm>
          <a:off x="0" y="413455"/>
          <a:ext cx="12192000" cy="1482090"/>
        </p:xfrm>
        <a:graphic>
          <a:graphicData uri="http://schemas.openxmlformats.org/drawingml/2006/table">
            <a:tbl>
              <a:tblPr/>
              <a:tblGrid>
                <a:gridCol w="1219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You are very hungry.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What size slice of pizza would you like?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7295" y="3103979"/>
            <a:ext cx="3162817" cy="182131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903022" y="2360715"/>
                <a:ext cx="1149354" cy="33131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15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15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15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15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3022" y="2360715"/>
                <a:ext cx="1149354" cy="33131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466113" y="2360715"/>
                <a:ext cx="1149354" cy="33131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15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15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15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15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6113" y="2360715"/>
                <a:ext cx="1149354" cy="331315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126186" y="2423061"/>
                <a:ext cx="1149353" cy="3324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15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15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15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115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6186" y="2423061"/>
                <a:ext cx="1149353" cy="332469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al 1"/>
          <p:cNvSpPr/>
          <p:nvPr/>
        </p:nvSpPr>
        <p:spPr>
          <a:xfrm>
            <a:off x="1528662" y="2195946"/>
            <a:ext cx="1898073" cy="396932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687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7694974" y="1458861"/>
            <a:ext cx="2511425" cy="2524125"/>
            <a:chOff x="6110288" y="0"/>
            <a:chExt cx="1588" cy="1590"/>
          </a:xfrm>
          <a:solidFill>
            <a:srgbClr val="00B050"/>
          </a:solidFill>
        </p:grpSpPr>
        <p:sp>
          <p:nvSpPr>
            <p:cNvPr id="5" name="Oval 4"/>
            <p:cNvSpPr>
              <a:spLocks noChangeArrowheads="1"/>
            </p:cNvSpPr>
            <p:nvPr/>
          </p:nvSpPr>
          <p:spPr bwMode="auto">
            <a:xfrm>
              <a:off x="6110288" y="0"/>
              <a:ext cx="1588" cy="1588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6110288" y="0"/>
              <a:ext cx="1588" cy="1590"/>
              <a:chOff x="6110288" y="0"/>
              <a:chExt cx="1588" cy="1590"/>
            </a:xfrm>
            <a:grpFill/>
          </p:grpSpPr>
          <p:sp>
            <p:nvSpPr>
              <p:cNvPr id="7" name="PubPieSlice"/>
              <p:cNvSpPr>
                <a:spLocks noEditPoints="1" noChangeArrowheads="1"/>
              </p:cNvSpPr>
              <p:nvPr/>
            </p:nvSpPr>
            <p:spPr bwMode="auto">
              <a:xfrm>
                <a:off x="6110288" y="0"/>
                <a:ext cx="1587" cy="158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3158 w 21600"/>
                  <a:gd name="T10" fmla="*/ 3158 h 21600"/>
                  <a:gd name="T11" fmla="*/ 18442 w 21600"/>
                  <a:gd name="T12" fmla="*/ 18442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>
                    <a:moveTo>
                      <a:pt x="0" y="10804"/>
                    </a:moveTo>
                    <a:cubicBezTo>
                      <a:pt x="0" y="11692"/>
                      <a:pt x="110" y="12575"/>
                      <a:pt x="326" y="13435"/>
                    </a:cubicBezTo>
                    <a:lnTo>
                      <a:pt x="10800" y="10800"/>
                    </a:lnTo>
                    <a:lnTo>
                      <a:pt x="0" y="10804"/>
                    </a:lnTo>
                    <a:close/>
                  </a:path>
                </a:pathLst>
              </a:cu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8" name="PubPieSlice"/>
              <p:cNvSpPr>
                <a:spLocks noEditPoints="1" noChangeArrowheads="1"/>
              </p:cNvSpPr>
              <p:nvPr/>
            </p:nvSpPr>
            <p:spPr bwMode="auto">
              <a:xfrm>
                <a:off x="6110288" y="0"/>
                <a:ext cx="1587" cy="158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3158 w 21600"/>
                  <a:gd name="T10" fmla="*/ 3158 h 21600"/>
                  <a:gd name="T11" fmla="*/ 18442 w 21600"/>
                  <a:gd name="T12" fmla="*/ 18442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>
                    <a:moveTo>
                      <a:pt x="1409" y="16134"/>
                    </a:moveTo>
                    <a:cubicBezTo>
                      <a:pt x="1884" y="16971"/>
                      <a:pt x="2469" y="17740"/>
                      <a:pt x="3149" y="18422"/>
                    </a:cubicBezTo>
                    <a:lnTo>
                      <a:pt x="10800" y="10800"/>
                    </a:lnTo>
                    <a:lnTo>
                      <a:pt x="1409" y="16134"/>
                    </a:lnTo>
                    <a:close/>
                  </a:path>
                </a:pathLst>
              </a:cu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9" name="PubPieSlice"/>
              <p:cNvSpPr>
                <a:spLocks noEditPoints="1" noChangeArrowheads="1"/>
              </p:cNvSpPr>
              <p:nvPr/>
            </p:nvSpPr>
            <p:spPr bwMode="auto">
              <a:xfrm rot="-2700000">
                <a:off x="6110289" y="1"/>
                <a:ext cx="1587" cy="158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3158 w 21600"/>
                  <a:gd name="T10" fmla="*/ 3158 h 21600"/>
                  <a:gd name="T11" fmla="*/ 18442 w 21600"/>
                  <a:gd name="T12" fmla="*/ 18442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>
                    <a:moveTo>
                      <a:pt x="0" y="10804"/>
                    </a:moveTo>
                    <a:cubicBezTo>
                      <a:pt x="0" y="11711"/>
                      <a:pt x="115" y="12614"/>
                      <a:pt x="341" y="13492"/>
                    </a:cubicBezTo>
                    <a:lnTo>
                      <a:pt x="10800" y="10800"/>
                    </a:lnTo>
                    <a:lnTo>
                      <a:pt x="0" y="10804"/>
                    </a:lnTo>
                    <a:close/>
                  </a:path>
                </a:pathLst>
              </a:cu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10" name="PubPieSlice"/>
              <p:cNvSpPr>
                <a:spLocks noEditPoints="1" noChangeArrowheads="1"/>
              </p:cNvSpPr>
              <p:nvPr/>
            </p:nvSpPr>
            <p:spPr bwMode="auto">
              <a:xfrm rot="-2700000">
                <a:off x="6110289" y="1"/>
                <a:ext cx="1587" cy="158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3158 w 21600"/>
                  <a:gd name="T10" fmla="*/ 3158 h 21600"/>
                  <a:gd name="T11" fmla="*/ 18442 w 21600"/>
                  <a:gd name="T12" fmla="*/ 18442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>
                    <a:moveTo>
                      <a:pt x="1362" y="16050"/>
                    </a:moveTo>
                    <a:cubicBezTo>
                      <a:pt x="1845" y="16919"/>
                      <a:pt x="2447" y="17718"/>
                      <a:pt x="3149" y="18422"/>
                    </a:cubicBezTo>
                    <a:lnTo>
                      <a:pt x="10800" y="10800"/>
                    </a:lnTo>
                    <a:lnTo>
                      <a:pt x="1362" y="16050"/>
                    </a:lnTo>
                    <a:close/>
                  </a:path>
                </a:pathLst>
              </a:cu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11" name="PubPieSlice"/>
              <p:cNvSpPr>
                <a:spLocks noEditPoints="1" noChangeArrowheads="1"/>
              </p:cNvSpPr>
              <p:nvPr/>
            </p:nvSpPr>
            <p:spPr bwMode="auto">
              <a:xfrm rot="2700000" flipH="1">
                <a:off x="6110289" y="1"/>
                <a:ext cx="1587" cy="158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3158 w 21600"/>
                  <a:gd name="T10" fmla="*/ 3158 h 21600"/>
                  <a:gd name="T11" fmla="*/ 18442 w 21600"/>
                  <a:gd name="T12" fmla="*/ 18442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>
                    <a:moveTo>
                      <a:pt x="0" y="10804"/>
                    </a:moveTo>
                    <a:cubicBezTo>
                      <a:pt x="0" y="11746"/>
                      <a:pt x="124" y="12684"/>
                      <a:pt x="367" y="13593"/>
                    </a:cubicBezTo>
                    <a:lnTo>
                      <a:pt x="10800" y="10800"/>
                    </a:lnTo>
                    <a:lnTo>
                      <a:pt x="0" y="10804"/>
                    </a:lnTo>
                    <a:close/>
                  </a:path>
                </a:pathLst>
              </a:cu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12" name="PubPieSlice"/>
              <p:cNvSpPr>
                <a:spLocks noEditPoints="1" noChangeArrowheads="1"/>
              </p:cNvSpPr>
              <p:nvPr/>
            </p:nvSpPr>
            <p:spPr bwMode="auto">
              <a:xfrm rot="2700000" flipH="1">
                <a:off x="6110289" y="1"/>
                <a:ext cx="1587" cy="158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3158 w 21600"/>
                  <a:gd name="T10" fmla="*/ 3158 h 21600"/>
                  <a:gd name="T11" fmla="*/ 18442 w 21600"/>
                  <a:gd name="T12" fmla="*/ 18442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>
                    <a:moveTo>
                      <a:pt x="1425" y="16161"/>
                    </a:moveTo>
                    <a:cubicBezTo>
                      <a:pt x="1897" y="16988"/>
                      <a:pt x="2477" y="17748"/>
                      <a:pt x="3149" y="18422"/>
                    </a:cubicBezTo>
                    <a:lnTo>
                      <a:pt x="10800" y="10800"/>
                    </a:lnTo>
                    <a:lnTo>
                      <a:pt x="1425" y="16161"/>
                    </a:lnTo>
                    <a:close/>
                  </a:path>
                </a:pathLst>
              </a:cu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13" name="PubPieSlice"/>
              <p:cNvSpPr>
                <a:spLocks noEditPoints="1" noChangeArrowheads="1"/>
              </p:cNvSpPr>
              <p:nvPr/>
            </p:nvSpPr>
            <p:spPr bwMode="auto">
              <a:xfrm rot="2700000" flipV="1">
                <a:off x="6110289" y="1"/>
                <a:ext cx="1587" cy="158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3158 w 21600"/>
                  <a:gd name="T10" fmla="*/ 3158 h 21600"/>
                  <a:gd name="T11" fmla="*/ 18442 w 21600"/>
                  <a:gd name="T12" fmla="*/ 18442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>
                    <a:moveTo>
                      <a:pt x="0" y="10804"/>
                    </a:moveTo>
                    <a:cubicBezTo>
                      <a:pt x="0" y="11777"/>
                      <a:pt x="132" y="12745"/>
                      <a:pt x="391" y="13683"/>
                    </a:cubicBezTo>
                    <a:lnTo>
                      <a:pt x="10800" y="10800"/>
                    </a:lnTo>
                    <a:lnTo>
                      <a:pt x="0" y="10804"/>
                    </a:lnTo>
                    <a:close/>
                  </a:path>
                </a:pathLst>
              </a:cu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14" name="PubPieSlice"/>
              <p:cNvSpPr>
                <a:spLocks noEditPoints="1" noChangeArrowheads="1"/>
              </p:cNvSpPr>
              <p:nvPr/>
            </p:nvSpPr>
            <p:spPr bwMode="auto">
              <a:xfrm rot="2700000" flipV="1">
                <a:off x="6110289" y="1"/>
                <a:ext cx="1587" cy="158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3158 w 21600"/>
                  <a:gd name="T10" fmla="*/ 3158 h 21600"/>
                  <a:gd name="T11" fmla="*/ 18442 w 21600"/>
                  <a:gd name="T12" fmla="*/ 18442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>
                    <a:moveTo>
                      <a:pt x="1453" y="16212"/>
                    </a:moveTo>
                    <a:cubicBezTo>
                      <a:pt x="1921" y="17019"/>
                      <a:pt x="2491" y="17762"/>
                      <a:pt x="3149" y="18422"/>
                    </a:cubicBezTo>
                    <a:lnTo>
                      <a:pt x="10800" y="10800"/>
                    </a:lnTo>
                    <a:lnTo>
                      <a:pt x="1453" y="16212"/>
                    </a:lnTo>
                    <a:close/>
                  </a:path>
                </a:pathLst>
              </a:cu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15" name="PubPieSlice"/>
              <p:cNvSpPr>
                <a:spLocks noEditPoints="1" noChangeArrowheads="1"/>
              </p:cNvSpPr>
              <p:nvPr/>
            </p:nvSpPr>
            <p:spPr bwMode="auto">
              <a:xfrm flipH="1">
                <a:off x="6110288" y="1"/>
                <a:ext cx="1587" cy="158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3158 w 21600"/>
                  <a:gd name="T10" fmla="*/ 3158 h 21600"/>
                  <a:gd name="T11" fmla="*/ 18442 w 21600"/>
                  <a:gd name="T12" fmla="*/ 18442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>
                    <a:moveTo>
                      <a:pt x="1485" y="16265"/>
                    </a:moveTo>
                    <a:cubicBezTo>
                      <a:pt x="1946" y="17052"/>
                      <a:pt x="2505" y="17776"/>
                      <a:pt x="3149" y="18422"/>
                    </a:cubicBezTo>
                    <a:lnTo>
                      <a:pt x="10800" y="10800"/>
                    </a:lnTo>
                    <a:lnTo>
                      <a:pt x="1485" y="16265"/>
                    </a:lnTo>
                    <a:close/>
                  </a:path>
                </a:pathLst>
              </a:cu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16" name="PubPieSlice"/>
              <p:cNvSpPr>
                <a:spLocks noEditPoints="1" noChangeArrowheads="1"/>
              </p:cNvSpPr>
              <p:nvPr/>
            </p:nvSpPr>
            <p:spPr bwMode="auto">
              <a:xfrm flipV="1">
                <a:off x="6110288" y="1"/>
                <a:ext cx="1587" cy="158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3158 w 21600"/>
                  <a:gd name="T10" fmla="*/ 3158 h 21600"/>
                  <a:gd name="T11" fmla="*/ 18442 w 21600"/>
                  <a:gd name="T12" fmla="*/ 18442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>
                    <a:moveTo>
                      <a:pt x="0" y="10804"/>
                    </a:moveTo>
                    <a:cubicBezTo>
                      <a:pt x="0" y="11782"/>
                      <a:pt x="133" y="12755"/>
                      <a:pt x="395" y="13696"/>
                    </a:cubicBezTo>
                    <a:lnTo>
                      <a:pt x="10800" y="10800"/>
                    </a:lnTo>
                    <a:lnTo>
                      <a:pt x="0" y="10804"/>
                    </a:lnTo>
                    <a:close/>
                  </a:path>
                </a:pathLst>
              </a:cu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17" name="PubPieSlice"/>
              <p:cNvSpPr>
                <a:spLocks noEditPoints="1" noChangeArrowheads="1"/>
              </p:cNvSpPr>
              <p:nvPr/>
            </p:nvSpPr>
            <p:spPr bwMode="auto">
              <a:xfrm flipV="1">
                <a:off x="6110288" y="1"/>
                <a:ext cx="1587" cy="158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3158 w 21600"/>
                  <a:gd name="T10" fmla="*/ 3158 h 21600"/>
                  <a:gd name="T11" fmla="*/ 18442 w 21600"/>
                  <a:gd name="T12" fmla="*/ 18442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>
                    <a:moveTo>
                      <a:pt x="1470" y="16239"/>
                    </a:moveTo>
                    <a:cubicBezTo>
                      <a:pt x="1934" y="17036"/>
                      <a:pt x="2498" y="17769"/>
                      <a:pt x="3149" y="18422"/>
                    </a:cubicBezTo>
                    <a:lnTo>
                      <a:pt x="10800" y="10800"/>
                    </a:lnTo>
                    <a:lnTo>
                      <a:pt x="1470" y="16239"/>
                    </a:lnTo>
                    <a:close/>
                  </a:path>
                </a:pathLst>
              </a:cu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18" name="PubPieSlice"/>
              <p:cNvSpPr>
                <a:spLocks noEditPoints="1" noChangeArrowheads="1"/>
              </p:cNvSpPr>
              <p:nvPr/>
            </p:nvSpPr>
            <p:spPr bwMode="auto">
              <a:xfrm rot="2700000" flipV="1">
                <a:off x="6110288" y="0"/>
                <a:ext cx="1587" cy="158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3158 w 21600"/>
                  <a:gd name="T10" fmla="*/ 3158 h 21600"/>
                  <a:gd name="T11" fmla="*/ 18442 w 21600"/>
                  <a:gd name="T12" fmla="*/ 18442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>
                    <a:moveTo>
                      <a:pt x="394" y="13691"/>
                    </a:moveTo>
                    <a:cubicBezTo>
                      <a:pt x="644" y="14592"/>
                      <a:pt x="1010" y="15455"/>
                      <a:pt x="1482" y="16262"/>
                    </a:cubicBezTo>
                    <a:lnTo>
                      <a:pt x="10800" y="10800"/>
                    </a:lnTo>
                    <a:lnTo>
                      <a:pt x="394" y="13691"/>
                    </a:lnTo>
                    <a:close/>
                  </a:path>
                </a:pathLst>
              </a:cu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19" name="PubPieSlice"/>
              <p:cNvSpPr>
                <a:spLocks noEditPoints="1" noChangeArrowheads="1"/>
              </p:cNvSpPr>
              <p:nvPr/>
            </p:nvSpPr>
            <p:spPr bwMode="auto">
              <a:xfrm flipV="1">
                <a:off x="6110288" y="0"/>
                <a:ext cx="1587" cy="158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3158 w 21600"/>
                  <a:gd name="T10" fmla="*/ 3158 h 21600"/>
                  <a:gd name="T11" fmla="*/ 18442 w 21600"/>
                  <a:gd name="T12" fmla="*/ 18442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>
                    <a:moveTo>
                      <a:pt x="367" y="13595"/>
                    </a:moveTo>
                    <a:cubicBezTo>
                      <a:pt x="618" y="14531"/>
                      <a:pt x="994" y="15429"/>
                      <a:pt x="1484" y="16265"/>
                    </a:cubicBezTo>
                    <a:lnTo>
                      <a:pt x="10800" y="10800"/>
                    </a:lnTo>
                    <a:lnTo>
                      <a:pt x="367" y="13595"/>
                    </a:lnTo>
                    <a:close/>
                  </a:path>
                </a:pathLst>
              </a:cu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20" name="PubPieSlice"/>
              <p:cNvSpPr>
                <a:spLocks noEditPoints="1" noChangeArrowheads="1"/>
              </p:cNvSpPr>
              <p:nvPr/>
            </p:nvSpPr>
            <p:spPr bwMode="auto">
              <a:xfrm>
                <a:off x="6110288" y="0"/>
                <a:ext cx="1587" cy="158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3158 w 21600"/>
                  <a:gd name="T10" fmla="*/ 3158 h 21600"/>
                  <a:gd name="T11" fmla="*/ 18442 w 21600"/>
                  <a:gd name="T12" fmla="*/ 18442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>
                    <a:moveTo>
                      <a:pt x="325" y="13429"/>
                    </a:moveTo>
                    <a:cubicBezTo>
                      <a:pt x="562" y="14373"/>
                      <a:pt x="925" y="15280"/>
                      <a:pt x="1405" y="16126"/>
                    </a:cubicBezTo>
                    <a:lnTo>
                      <a:pt x="10800" y="10800"/>
                    </a:lnTo>
                    <a:lnTo>
                      <a:pt x="325" y="13429"/>
                    </a:lnTo>
                    <a:close/>
                  </a:path>
                </a:pathLst>
              </a:cu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21" name="PubPieSlice"/>
              <p:cNvSpPr>
                <a:spLocks noEditPoints="1" noChangeArrowheads="1"/>
              </p:cNvSpPr>
              <p:nvPr/>
            </p:nvSpPr>
            <p:spPr bwMode="auto">
              <a:xfrm rot="-2700000">
                <a:off x="6110288" y="3"/>
                <a:ext cx="1587" cy="158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3158 w 21600"/>
                  <a:gd name="T10" fmla="*/ 3158 h 21600"/>
                  <a:gd name="T11" fmla="*/ 18442 w 21600"/>
                  <a:gd name="T12" fmla="*/ 18442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>
                    <a:moveTo>
                      <a:pt x="338" y="13481"/>
                    </a:moveTo>
                    <a:cubicBezTo>
                      <a:pt x="567" y="14376"/>
                      <a:pt x="911" y="15238"/>
                      <a:pt x="1359" y="16046"/>
                    </a:cubicBezTo>
                    <a:lnTo>
                      <a:pt x="10800" y="10800"/>
                    </a:lnTo>
                    <a:lnTo>
                      <a:pt x="338" y="13481"/>
                    </a:lnTo>
                    <a:close/>
                  </a:path>
                </a:pathLst>
              </a:cu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22" name="PubPieSlice"/>
              <p:cNvSpPr>
                <a:spLocks noEditPoints="1" noChangeArrowheads="1"/>
              </p:cNvSpPr>
              <p:nvPr/>
            </p:nvSpPr>
            <p:spPr bwMode="auto">
              <a:xfrm rot="2700000" flipH="1">
                <a:off x="6110288" y="3"/>
                <a:ext cx="1587" cy="158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3158 w 21600"/>
                  <a:gd name="T10" fmla="*/ 3158 h 21600"/>
                  <a:gd name="T11" fmla="*/ 18442 w 21600"/>
                  <a:gd name="T12" fmla="*/ 18442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>
                    <a:moveTo>
                      <a:pt x="357" y="13553"/>
                    </a:moveTo>
                    <a:cubicBezTo>
                      <a:pt x="598" y="14468"/>
                      <a:pt x="958" y="15348"/>
                      <a:pt x="1429" y="16168"/>
                    </a:cubicBezTo>
                    <a:lnTo>
                      <a:pt x="10800" y="10800"/>
                    </a:lnTo>
                    <a:lnTo>
                      <a:pt x="357" y="13553"/>
                    </a:lnTo>
                    <a:close/>
                  </a:path>
                </a:pathLst>
              </a:cu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23" name="PubPieSlice"/>
              <p:cNvSpPr>
                <a:spLocks noEditPoints="1" noChangeArrowheads="1"/>
              </p:cNvSpPr>
              <p:nvPr/>
            </p:nvSpPr>
            <p:spPr bwMode="auto">
              <a:xfrm flipH="1">
                <a:off x="6110288" y="0"/>
                <a:ext cx="1587" cy="158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3158 w 21600"/>
                  <a:gd name="T10" fmla="*/ 3158 h 21600"/>
                  <a:gd name="T11" fmla="*/ 18442 w 21600"/>
                  <a:gd name="T12" fmla="*/ 18442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>
                    <a:moveTo>
                      <a:pt x="340" y="13490"/>
                    </a:moveTo>
                    <a:cubicBezTo>
                      <a:pt x="590" y="14460"/>
                      <a:pt x="973" y="15391"/>
                      <a:pt x="1479" y="16255"/>
                    </a:cubicBezTo>
                    <a:lnTo>
                      <a:pt x="10800" y="10800"/>
                    </a:lnTo>
                    <a:lnTo>
                      <a:pt x="340" y="13490"/>
                    </a:lnTo>
                    <a:close/>
                  </a:path>
                </a:pathLst>
              </a:cu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24" name="PubPieSlice"/>
              <p:cNvSpPr>
                <a:spLocks noEditPoints="1" noChangeArrowheads="1"/>
              </p:cNvSpPr>
              <p:nvPr/>
            </p:nvSpPr>
            <p:spPr bwMode="auto">
              <a:xfrm flipV="1">
                <a:off x="6110289" y="0"/>
                <a:ext cx="1587" cy="158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3158 w 21600"/>
                  <a:gd name="T10" fmla="*/ 3158 h 21600"/>
                  <a:gd name="T11" fmla="*/ 18442 w 21600"/>
                  <a:gd name="T12" fmla="*/ 18442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>
                    <a:moveTo>
                      <a:pt x="10777" y="21599"/>
                    </a:moveTo>
                    <a:cubicBezTo>
                      <a:pt x="10785" y="21599"/>
                      <a:pt x="10792" y="21600"/>
                      <a:pt x="10800" y="21600"/>
                    </a:cubicBezTo>
                    <a:cubicBezTo>
                      <a:pt x="16764" y="21600"/>
                      <a:pt x="21600" y="16764"/>
                      <a:pt x="21600" y="10800"/>
                    </a:cubicBezTo>
                    <a:cubicBezTo>
                      <a:pt x="21600" y="10778"/>
                      <a:pt x="21599" y="10757"/>
                      <a:pt x="21599" y="10736"/>
                    </a:cubicBezTo>
                    <a:lnTo>
                      <a:pt x="10800" y="10800"/>
                    </a:lnTo>
                    <a:lnTo>
                      <a:pt x="10777" y="21599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25" name="PubPieSlice"/>
              <p:cNvSpPr>
                <a:spLocks noEditPoints="1" noChangeArrowheads="1"/>
              </p:cNvSpPr>
              <p:nvPr/>
            </p:nvSpPr>
            <p:spPr bwMode="auto">
              <a:xfrm flipH="1">
                <a:off x="6110288" y="1"/>
                <a:ext cx="1587" cy="158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3158 w 21600"/>
                  <a:gd name="T10" fmla="*/ 3158 h 21600"/>
                  <a:gd name="T11" fmla="*/ 18442 w 21600"/>
                  <a:gd name="T12" fmla="*/ 18442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>
                    <a:moveTo>
                      <a:pt x="0" y="10792"/>
                    </a:moveTo>
                    <a:cubicBezTo>
                      <a:pt x="0" y="10794"/>
                      <a:pt x="0" y="10797"/>
                      <a:pt x="0" y="10799"/>
                    </a:cubicBezTo>
                    <a:cubicBezTo>
                      <a:pt x="-1" y="11726"/>
                      <a:pt x="119" y="12648"/>
                      <a:pt x="354" y="13544"/>
                    </a:cubicBezTo>
                    <a:lnTo>
                      <a:pt x="10800" y="10800"/>
                    </a:lnTo>
                    <a:lnTo>
                      <a:pt x="0" y="10792"/>
                    </a:lnTo>
                    <a:close/>
                  </a:path>
                </a:pathLst>
              </a:cu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</p:grpSp>
      </p:grpSp>
      <p:grpSp>
        <p:nvGrpSpPr>
          <p:cNvPr id="26" name="Group 25"/>
          <p:cNvGrpSpPr>
            <a:grpSpLocks/>
          </p:cNvGrpSpPr>
          <p:nvPr/>
        </p:nvGrpSpPr>
        <p:grpSpPr bwMode="auto">
          <a:xfrm>
            <a:off x="1490156" y="1463623"/>
            <a:ext cx="2511425" cy="2520950"/>
            <a:chOff x="0" y="9525"/>
            <a:chExt cx="1588" cy="1588"/>
          </a:xfrm>
        </p:grpSpPr>
        <p:sp>
          <p:nvSpPr>
            <p:cNvPr id="27" name="Oval 26"/>
            <p:cNvSpPr>
              <a:spLocks noChangeArrowheads="1"/>
            </p:cNvSpPr>
            <p:nvPr/>
          </p:nvSpPr>
          <p:spPr bwMode="auto">
            <a:xfrm>
              <a:off x="0" y="9525"/>
              <a:ext cx="1588" cy="158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8" name="PubPieSlice"/>
            <p:cNvSpPr>
              <a:spLocks noEditPoints="1" noChangeArrowheads="1"/>
            </p:cNvSpPr>
            <p:nvPr/>
          </p:nvSpPr>
          <p:spPr bwMode="auto">
            <a:xfrm>
              <a:off x="0" y="9525"/>
              <a:ext cx="1587" cy="158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3158 w 21600"/>
                <a:gd name="T10" fmla="*/ 3158 h 21600"/>
                <a:gd name="T11" fmla="*/ 18442 w 21600"/>
                <a:gd name="T12" fmla="*/ 18442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>
                  <a:moveTo>
                    <a:pt x="10799" y="0"/>
                  </a:moveTo>
                  <a:cubicBezTo>
                    <a:pt x="4834" y="0"/>
                    <a:pt x="0" y="4835"/>
                    <a:pt x="0" y="10799"/>
                  </a:cubicBezTo>
                  <a:lnTo>
                    <a:pt x="10800" y="10800"/>
                  </a:lnTo>
                  <a:lnTo>
                    <a:pt x="10799" y="0"/>
                  </a:lnTo>
                  <a:close/>
                </a:path>
              </a:pathLst>
            </a:custGeom>
            <a:solidFill>
              <a:srgbClr val="0000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9" name="PubPieSlice"/>
            <p:cNvSpPr>
              <a:spLocks noEditPoints="1" noChangeArrowheads="1"/>
            </p:cNvSpPr>
            <p:nvPr/>
          </p:nvSpPr>
          <p:spPr bwMode="auto">
            <a:xfrm flipV="1">
              <a:off x="0" y="9526"/>
              <a:ext cx="1587" cy="158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3158 w 21600"/>
                <a:gd name="T10" fmla="*/ 3158 h 21600"/>
                <a:gd name="T11" fmla="*/ 18442 w 21600"/>
                <a:gd name="T12" fmla="*/ 18442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>
                  <a:moveTo>
                    <a:pt x="10799" y="0"/>
                  </a:moveTo>
                  <a:cubicBezTo>
                    <a:pt x="4834" y="0"/>
                    <a:pt x="0" y="4835"/>
                    <a:pt x="0" y="10799"/>
                  </a:cubicBezTo>
                  <a:lnTo>
                    <a:pt x="10800" y="10800"/>
                  </a:lnTo>
                  <a:lnTo>
                    <a:pt x="10799" y="0"/>
                  </a:lnTo>
                  <a:close/>
                </a:path>
              </a:pathLst>
            </a:custGeom>
            <a:solidFill>
              <a:srgbClr val="0000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30" name="PubPieSlice"/>
            <p:cNvSpPr>
              <a:spLocks noEditPoints="1" noChangeArrowheads="1"/>
            </p:cNvSpPr>
            <p:nvPr/>
          </p:nvSpPr>
          <p:spPr bwMode="auto">
            <a:xfrm flipH="1" flipV="1">
              <a:off x="1" y="9526"/>
              <a:ext cx="1587" cy="158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3158 w 21600"/>
                <a:gd name="T10" fmla="*/ 3158 h 21600"/>
                <a:gd name="T11" fmla="*/ 18442 w 21600"/>
                <a:gd name="T12" fmla="*/ 18442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>
                  <a:moveTo>
                    <a:pt x="10799" y="0"/>
                  </a:moveTo>
                  <a:cubicBezTo>
                    <a:pt x="4834" y="0"/>
                    <a:pt x="0" y="4835"/>
                    <a:pt x="0" y="10799"/>
                  </a:cubicBezTo>
                  <a:lnTo>
                    <a:pt x="10800" y="10800"/>
                  </a:lnTo>
                  <a:lnTo>
                    <a:pt x="10799" y="0"/>
                  </a:lnTo>
                  <a:close/>
                </a:path>
              </a:pathLst>
            </a:custGeom>
            <a:solidFill>
              <a:srgbClr val="0000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535775" y="1463623"/>
            <a:ext cx="2511427" cy="2520950"/>
            <a:chOff x="3045619" y="9525"/>
            <a:chExt cx="2520952" cy="2520950"/>
          </a:xfrm>
        </p:grpSpPr>
        <p:sp>
          <p:nvSpPr>
            <p:cNvPr id="32" name="PubPieSlice"/>
            <p:cNvSpPr>
              <a:spLocks noEditPoints="1" noChangeArrowheads="1"/>
            </p:cNvSpPr>
            <p:nvPr/>
          </p:nvSpPr>
          <p:spPr bwMode="auto">
            <a:xfrm flipH="1" flipV="1">
              <a:off x="3047208" y="9525"/>
              <a:ext cx="2519363" cy="251936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3158 w 21600"/>
                <a:gd name="T10" fmla="*/ 3158 h 21600"/>
                <a:gd name="T11" fmla="*/ 18442 w 21600"/>
                <a:gd name="T12" fmla="*/ 18442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>
                  <a:moveTo>
                    <a:pt x="10799" y="0"/>
                  </a:moveTo>
                  <a:cubicBezTo>
                    <a:pt x="4834" y="0"/>
                    <a:pt x="0" y="4835"/>
                    <a:pt x="0" y="10799"/>
                  </a:cubicBezTo>
                  <a:lnTo>
                    <a:pt x="10800" y="10800"/>
                  </a:lnTo>
                  <a:lnTo>
                    <a:pt x="10799" y="0"/>
                  </a:lnTo>
                  <a:close/>
                </a:path>
              </a:pathLst>
            </a:cu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grpSp>
          <p:nvGrpSpPr>
            <p:cNvPr id="33" name="Group 32"/>
            <p:cNvGrpSpPr>
              <a:grpSpLocks/>
            </p:cNvGrpSpPr>
            <p:nvPr/>
          </p:nvGrpSpPr>
          <p:grpSpPr bwMode="auto">
            <a:xfrm>
              <a:off x="3045619" y="9525"/>
              <a:ext cx="2520950" cy="2520950"/>
              <a:chOff x="3045619" y="9525"/>
              <a:chExt cx="1588" cy="1588"/>
            </a:xfrm>
          </p:grpSpPr>
          <p:sp>
            <p:nvSpPr>
              <p:cNvPr id="34" name="Oval 33"/>
              <p:cNvSpPr>
                <a:spLocks noChangeArrowheads="1"/>
              </p:cNvSpPr>
              <p:nvPr/>
            </p:nvSpPr>
            <p:spPr bwMode="auto">
              <a:xfrm>
                <a:off x="3045619" y="9525"/>
                <a:ext cx="1588" cy="158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35" name="PubPieSlice"/>
              <p:cNvSpPr>
                <a:spLocks noEditPoints="1" noChangeArrowheads="1"/>
              </p:cNvSpPr>
              <p:nvPr/>
            </p:nvSpPr>
            <p:spPr bwMode="auto">
              <a:xfrm flipV="1">
                <a:off x="3045619" y="9525"/>
                <a:ext cx="1587" cy="158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3158 w 21600"/>
                  <a:gd name="T10" fmla="*/ 3158 h 21600"/>
                  <a:gd name="T11" fmla="*/ 18442 w 21600"/>
                  <a:gd name="T12" fmla="*/ 18442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>
                    <a:moveTo>
                      <a:pt x="10799" y="0"/>
                    </a:moveTo>
                    <a:cubicBezTo>
                      <a:pt x="7928" y="0"/>
                      <a:pt x="5175" y="1143"/>
                      <a:pt x="3149" y="3176"/>
                    </a:cubicBezTo>
                    <a:lnTo>
                      <a:pt x="10800" y="10800"/>
                    </a:lnTo>
                    <a:lnTo>
                      <a:pt x="10799" y="0"/>
                    </a:lnTo>
                    <a:close/>
                  </a:path>
                </a:pathLst>
              </a:cu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36" name="PubPieSlice"/>
              <p:cNvSpPr>
                <a:spLocks noEditPoints="1" noChangeArrowheads="1"/>
              </p:cNvSpPr>
              <p:nvPr/>
            </p:nvSpPr>
            <p:spPr bwMode="auto">
              <a:xfrm>
                <a:off x="3045619" y="9525"/>
                <a:ext cx="1587" cy="158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3158 w 21600"/>
                  <a:gd name="T10" fmla="*/ 3158 h 21600"/>
                  <a:gd name="T11" fmla="*/ 18442 w 21600"/>
                  <a:gd name="T12" fmla="*/ 18442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>
                    <a:moveTo>
                      <a:pt x="0" y="10804"/>
                    </a:moveTo>
                    <a:cubicBezTo>
                      <a:pt x="1" y="13667"/>
                      <a:pt x="1138" y="16411"/>
                      <a:pt x="3162" y="18435"/>
                    </a:cubicBezTo>
                    <a:lnTo>
                      <a:pt x="10800" y="10800"/>
                    </a:lnTo>
                    <a:lnTo>
                      <a:pt x="0" y="10804"/>
                    </a:lnTo>
                    <a:close/>
                  </a:path>
                </a:pathLst>
              </a:cu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37" name="PubPieSlice"/>
              <p:cNvSpPr>
                <a:spLocks noEditPoints="1" noChangeArrowheads="1"/>
              </p:cNvSpPr>
              <p:nvPr/>
            </p:nvSpPr>
            <p:spPr bwMode="auto">
              <a:xfrm flipH="1" flipV="1">
                <a:off x="3045619" y="9525"/>
                <a:ext cx="1587" cy="158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3158 w 21600"/>
                  <a:gd name="T10" fmla="*/ 3158 h 21600"/>
                  <a:gd name="T11" fmla="*/ 18442 w 21600"/>
                  <a:gd name="T12" fmla="*/ 18442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>
                    <a:moveTo>
                      <a:pt x="10799" y="0"/>
                    </a:moveTo>
                    <a:cubicBezTo>
                      <a:pt x="7928" y="0"/>
                      <a:pt x="5175" y="1143"/>
                      <a:pt x="3149" y="3176"/>
                    </a:cubicBezTo>
                    <a:lnTo>
                      <a:pt x="10800" y="10800"/>
                    </a:lnTo>
                    <a:lnTo>
                      <a:pt x="10799" y="0"/>
                    </a:lnTo>
                    <a:close/>
                  </a:path>
                </a:pathLst>
              </a:cu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38" name="PubPieSlice"/>
              <p:cNvSpPr>
                <a:spLocks noEditPoints="1" noChangeArrowheads="1"/>
              </p:cNvSpPr>
              <p:nvPr/>
            </p:nvSpPr>
            <p:spPr bwMode="auto">
              <a:xfrm flipV="1">
                <a:off x="3045619" y="9525"/>
                <a:ext cx="1587" cy="158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3158 w 21600"/>
                  <a:gd name="T10" fmla="*/ 3158 h 21600"/>
                  <a:gd name="T11" fmla="*/ 18442 w 21600"/>
                  <a:gd name="T12" fmla="*/ 18442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>
                    <a:moveTo>
                      <a:pt x="0" y="10804"/>
                    </a:moveTo>
                    <a:cubicBezTo>
                      <a:pt x="1" y="13667"/>
                      <a:pt x="1138" y="16411"/>
                      <a:pt x="3162" y="18435"/>
                    </a:cubicBezTo>
                    <a:lnTo>
                      <a:pt x="10800" y="10800"/>
                    </a:lnTo>
                    <a:lnTo>
                      <a:pt x="0" y="10804"/>
                    </a:lnTo>
                    <a:close/>
                  </a:path>
                </a:pathLst>
              </a:cu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39" name="PubPieSlice"/>
              <p:cNvSpPr>
                <a:spLocks noEditPoints="1" noChangeArrowheads="1"/>
              </p:cNvSpPr>
              <p:nvPr/>
            </p:nvSpPr>
            <p:spPr bwMode="auto">
              <a:xfrm>
                <a:off x="3045619" y="9525"/>
                <a:ext cx="1587" cy="158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3158 w 21600"/>
                  <a:gd name="T10" fmla="*/ 3158 h 21600"/>
                  <a:gd name="T11" fmla="*/ 18442 w 21600"/>
                  <a:gd name="T12" fmla="*/ 18442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>
                    <a:moveTo>
                      <a:pt x="10799" y="0"/>
                    </a:moveTo>
                    <a:cubicBezTo>
                      <a:pt x="7928" y="0"/>
                      <a:pt x="5175" y="1143"/>
                      <a:pt x="3149" y="3176"/>
                    </a:cubicBezTo>
                    <a:lnTo>
                      <a:pt x="10800" y="10800"/>
                    </a:lnTo>
                    <a:lnTo>
                      <a:pt x="10799" y="0"/>
                    </a:lnTo>
                    <a:close/>
                  </a:path>
                </a:pathLst>
              </a:cu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2329487" y="4343640"/>
                <a:ext cx="939636" cy="190808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6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6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6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66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9487" y="4343640"/>
                <a:ext cx="939636" cy="1908086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5405178" y="4288459"/>
                <a:ext cx="939636" cy="190808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6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6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GB" sz="66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66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5178" y="4288459"/>
                <a:ext cx="939636" cy="190808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8480869" y="4343640"/>
                <a:ext cx="939636" cy="190808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6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66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num>
                        <m:den>
                          <m:r>
                            <a:rPr lang="en-GB" sz="6600" b="0" i="1" smtClean="0">
                              <a:latin typeface="Cambria Math" panose="02040503050406030204" pitchFamily="18" charset="0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GB" sz="66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0869" y="4343640"/>
                <a:ext cx="939636" cy="190808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/>
          <p:cNvSpPr txBox="1"/>
          <p:nvPr/>
        </p:nvSpPr>
        <p:spPr>
          <a:xfrm>
            <a:off x="0" y="185057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What do you notice about the follow shapes?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059453" y="4574408"/>
            <a:ext cx="6493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dirty="0"/>
              <a:t>=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086575" y="4574408"/>
            <a:ext cx="6493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dirty="0"/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2998213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4" grpId="0"/>
      <p:bldP spid="46" grpId="0"/>
      <p:bldP spid="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36964" y="117764"/>
            <a:ext cx="93864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Equivalent Fractions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534392" y="1418621"/>
                <a:ext cx="3008415" cy="39896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3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3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138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13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3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4392" y="1418621"/>
                <a:ext cx="3008415" cy="398968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077693" y="1418621"/>
                <a:ext cx="2359620" cy="39896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3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3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138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sz="138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7693" y="1418621"/>
                <a:ext cx="2359620" cy="398968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602673" y="5735782"/>
            <a:ext cx="108550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What you do to the top you must do to the bottom.</a:t>
            </a:r>
          </a:p>
        </p:txBody>
      </p:sp>
      <p:sp>
        <p:nvSpPr>
          <p:cNvPr id="8" name="Arc 7"/>
          <p:cNvSpPr/>
          <p:nvPr/>
        </p:nvSpPr>
        <p:spPr>
          <a:xfrm rot="224467">
            <a:off x="4779818" y="1787053"/>
            <a:ext cx="2833254" cy="1129145"/>
          </a:xfrm>
          <a:prstGeom prst="arc">
            <a:avLst>
              <a:gd name="adj1" fmla="val 11315174"/>
              <a:gd name="adj2" fmla="val 20714785"/>
            </a:avLst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Arc 8"/>
          <p:cNvSpPr/>
          <p:nvPr/>
        </p:nvSpPr>
        <p:spPr>
          <a:xfrm rot="224467">
            <a:off x="4714008" y="4515408"/>
            <a:ext cx="2833254" cy="1129145"/>
          </a:xfrm>
          <a:prstGeom prst="arc">
            <a:avLst>
              <a:gd name="adj1" fmla="val 11315174"/>
              <a:gd name="adj2" fmla="val 20714785"/>
            </a:avLst>
          </a:prstGeom>
          <a:ln w="571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5753097" y="1149019"/>
            <a:ext cx="9213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x3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972" y="4508519"/>
            <a:ext cx="9213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0000FF"/>
                </a:solidFill>
              </a:rPr>
              <a:t>x3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7475077" y="1502962"/>
                <a:ext cx="1564852" cy="22159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3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5077" y="1502962"/>
                <a:ext cx="1564852" cy="221599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031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36964" y="117764"/>
            <a:ext cx="93864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Simplifying Fractions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296886" y="1418621"/>
                <a:ext cx="4245921" cy="39896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3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38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138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  <m:r>
                        <a:rPr lang="en-GB" sz="13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3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6886" y="1418621"/>
                <a:ext cx="4245921" cy="398968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377222" y="1485930"/>
                <a:ext cx="1380185" cy="39896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3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3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138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38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7222" y="1485930"/>
                <a:ext cx="1380185" cy="398968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2202873" y="5629989"/>
            <a:ext cx="739832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>
                <a:solidFill>
                  <a:srgbClr val="FF0000"/>
                </a:solidFill>
              </a:rPr>
              <a:t>Divide by the HCF</a:t>
            </a:r>
          </a:p>
        </p:txBody>
      </p:sp>
      <p:sp>
        <p:nvSpPr>
          <p:cNvPr id="8" name="Arc 7"/>
          <p:cNvSpPr/>
          <p:nvPr/>
        </p:nvSpPr>
        <p:spPr>
          <a:xfrm rot="224467">
            <a:off x="4779818" y="1787053"/>
            <a:ext cx="2833254" cy="1129145"/>
          </a:xfrm>
          <a:prstGeom prst="arc">
            <a:avLst>
              <a:gd name="adj1" fmla="val 11315174"/>
              <a:gd name="adj2" fmla="val 20714785"/>
            </a:avLst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Arc 8"/>
          <p:cNvSpPr/>
          <p:nvPr/>
        </p:nvSpPr>
        <p:spPr>
          <a:xfrm rot="224467">
            <a:off x="4714008" y="4515408"/>
            <a:ext cx="2833254" cy="1129145"/>
          </a:xfrm>
          <a:prstGeom prst="arc">
            <a:avLst>
              <a:gd name="adj1" fmla="val 11315174"/>
              <a:gd name="adj2" fmla="val 20714785"/>
            </a:avLst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53097" y="1149019"/>
            <a:ext cx="9213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÷3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972" y="4508519"/>
            <a:ext cx="9213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÷3</a:t>
            </a:r>
          </a:p>
        </p:txBody>
      </p:sp>
    </p:spTree>
    <p:extLst>
      <p:ext uri="{BB962C8B-B14F-4D97-AF65-F5344CB8AC3E}">
        <p14:creationId xmlns:p14="http://schemas.microsoft.com/office/powerpoint/2010/main" val="348082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36964" y="117764"/>
            <a:ext cx="93864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Fraction of an Amount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670956" y="1585978"/>
                <a:ext cx="3008415" cy="332462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15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15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115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GB" sz="11500" b="0" i="0" smtClean="0">
                          <a:latin typeface="Cambria Math" panose="02040503050406030204" pitchFamily="18" charset="0"/>
                        </a:rPr>
                        <m:t>of</m:t>
                      </m:r>
                    </m:oMath>
                  </m:oMathPara>
                </a14:m>
                <a:endParaRPr lang="en-GB" sz="115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0956" y="1585978"/>
                <a:ext cx="3008415" cy="332462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602673" y="5407046"/>
            <a:ext cx="108550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>
                <a:solidFill>
                  <a:srgbClr val="00B050"/>
                </a:solidFill>
              </a:rPr>
              <a:t>Divide by 5 </a:t>
            </a:r>
            <a:r>
              <a:rPr lang="en-GB" sz="6600" dirty="0"/>
              <a:t>and</a:t>
            </a:r>
            <a:r>
              <a:rPr lang="en-GB" sz="6600" dirty="0">
                <a:solidFill>
                  <a:srgbClr val="00B050"/>
                </a:solidFill>
              </a:rPr>
              <a:t> Multiply by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427079" y="2276198"/>
                <a:ext cx="4358373" cy="22159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3800" b="0" i="1" smtClean="0">
                          <a:latin typeface="Cambria Math" panose="02040503050406030204" pitchFamily="18" charset="0"/>
                        </a:rPr>
                        <m:t>35=</m:t>
                      </m:r>
                    </m:oMath>
                  </m:oMathPara>
                </a14:m>
                <a:endParaRPr lang="en-GB" sz="138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079" y="2276198"/>
                <a:ext cx="4358373" cy="221599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8785452" y="2276197"/>
                <a:ext cx="2544286" cy="22159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3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21</m:t>
                      </m:r>
                    </m:oMath>
                  </m:oMathPara>
                </a14:m>
                <a:endParaRPr lang="en-GB" sz="138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5452" y="2276197"/>
                <a:ext cx="2544286" cy="221599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09397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95</Words>
  <Application>Microsoft Office PowerPoint</Application>
  <PresentationFormat>Widescreen</PresentationFormat>
  <Paragraphs>34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10</cp:revision>
  <dcterms:created xsi:type="dcterms:W3CDTF">2016-04-02T05:54:56Z</dcterms:created>
  <dcterms:modified xsi:type="dcterms:W3CDTF">2021-11-22T07:09:59Z</dcterms:modified>
</cp:coreProperties>
</file>