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75" r:id="rId4"/>
    <p:sldId id="274" r:id="rId5"/>
    <p:sldId id="273" r:id="rId6"/>
    <p:sldId id="277" r:id="rId7"/>
    <p:sldId id="276" r:id="rId8"/>
    <p:sldId id="278" r:id="rId9"/>
    <p:sldId id="256" r:id="rId10"/>
    <p:sldId id="271" r:id="rId11"/>
    <p:sldId id="261" r:id="rId12"/>
    <p:sldId id="272" r:id="rId13"/>
    <p:sldId id="262" r:id="rId14"/>
    <p:sldId id="264" r:id="rId15"/>
    <p:sldId id="265" r:id="rId16"/>
    <p:sldId id="266" r:id="rId17"/>
    <p:sldId id="268" r:id="rId18"/>
    <p:sldId id="269" r:id="rId19"/>
    <p:sldId id="279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9AE059-6674-4E08-B353-A5206B1976AB}" v="2" dt="2022-01-16T17:32:17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7" y="3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09AE059-6674-4E08-B353-A5206B1976AB}"/>
    <pc:docChg chg="custSel addSld delSld modSld sldOrd">
      <pc:chgData name="Stewart Gale" userId="3647ddd2-6040-41ae-a96d-232c23482af8" providerId="ADAL" clId="{409AE059-6674-4E08-B353-A5206B1976AB}" dt="2022-01-16T17:32:42.415" v="12" actId="1076"/>
      <pc:docMkLst>
        <pc:docMk/>
      </pc:docMkLst>
      <pc:sldChg chg="del">
        <pc:chgData name="Stewart Gale" userId="3647ddd2-6040-41ae-a96d-232c23482af8" providerId="ADAL" clId="{409AE059-6674-4E08-B353-A5206B1976AB}" dt="2022-01-16T17:32:20.163" v="4" actId="47"/>
        <pc:sldMkLst>
          <pc:docMk/>
          <pc:sldMk cId="4088417305" sldId="257"/>
        </pc:sldMkLst>
      </pc:sldChg>
      <pc:sldChg chg="delSp modSp add mod ord delAnim">
        <pc:chgData name="Stewart Gale" userId="3647ddd2-6040-41ae-a96d-232c23482af8" providerId="ADAL" clId="{409AE059-6674-4E08-B353-A5206B1976AB}" dt="2022-01-16T17:32:34.286" v="10" actId="1076"/>
        <pc:sldMkLst>
          <pc:docMk/>
          <pc:sldMk cId="3007481425" sldId="280"/>
        </pc:sldMkLst>
        <pc:spChg chg="del">
          <ac:chgData name="Stewart Gale" userId="3647ddd2-6040-41ae-a96d-232c23482af8" providerId="ADAL" clId="{409AE059-6674-4E08-B353-A5206B1976AB}" dt="2022-01-16T17:32:25.204" v="5" actId="478"/>
          <ac:spMkLst>
            <pc:docMk/>
            <pc:sldMk cId="3007481425" sldId="280"/>
            <ac:spMk id="2" creationId="{00000000-0000-0000-0000-000000000000}"/>
          </ac:spMkLst>
        </pc:spChg>
        <pc:spChg chg="mod">
          <ac:chgData name="Stewart Gale" userId="3647ddd2-6040-41ae-a96d-232c23482af8" providerId="ADAL" clId="{409AE059-6674-4E08-B353-A5206B1976AB}" dt="2022-01-16T17:32:34.286" v="10" actId="1076"/>
          <ac:spMkLst>
            <pc:docMk/>
            <pc:sldMk cId="3007481425" sldId="280"/>
            <ac:spMk id="4" creationId="{00000000-0000-0000-0000-000000000000}"/>
          </ac:spMkLst>
        </pc:spChg>
        <pc:spChg chg="del">
          <ac:chgData name="Stewart Gale" userId="3647ddd2-6040-41ae-a96d-232c23482af8" providerId="ADAL" clId="{409AE059-6674-4E08-B353-A5206B1976AB}" dt="2022-01-16T17:32:25.204" v="5" actId="478"/>
          <ac:spMkLst>
            <pc:docMk/>
            <pc:sldMk cId="3007481425" sldId="280"/>
            <ac:spMk id="5" creationId="{00000000-0000-0000-0000-000000000000}"/>
          </ac:spMkLst>
        </pc:spChg>
        <pc:spChg chg="del">
          <ac:chgData name="Stewart Gale" userId="3647ddd2-6040-41ae-a96d-232c23482af8" providerId="ADAL" clId="{409AE059-6674-4E08-B353-A5206B1976AB}" dt="2022-01-16T17:32:25.204" v="5" actId="478"/>
          <ac:spMkLst>
            <pc:docMk/>
            <pc:sldMk cId="3007481425" sldId="280"/>
            <ac:spMk id="7" creationId="{00000000-0000-0000-0000-000000000000}"/>
          </ac:spMkLst>
        </pc:spChg>
      </pc:sldChg>
      <pc:sldChg chg="delSp modSp add mod">
        <pc:chgData name="Stewart Gale" userId="3647ddd2-6040-41ae-a96d-232c23482af8" providerId="ADAL" clId="{409AE059-6674-4E08-B353-A5206B1976AB}" dt="2022-01-16T17:32:42.415" v="12" actId="1076"/>
        <pc:sldMkLst>
          <pc:docMk/>
          <pc:sldMk cId="1030829643" sldId="281"/>
        </pc:sldMkLst>
        <pc:spChg chg="mod">
          <ac:chgData name="Stewart Gale" userId="3647ddd2-6040-41ae-a96d-232c23482af8" providerId="ADAL" clId="{409AE059-6674-4E08-B353-A5206B1976AB}" dt="2022-01-16T17:32:42.415" v="12" actId="1076"/>
          <ac:spMkLst>
            <pc:docMk/>
            <pc:sldMk cId="1030829643" sldId="281"/>
            <ac:spMk id="2" creationId="{00000000-0000-0000-0000-000000000000}"/>
          </ac:spMkLst>
        </pc:spChg>
        <pc:spChg chg="del">
          <ac:chgData name="Stewart Gale" userId="3647ddd2-6040-41ae-a96d-232c23482af8" providerId="ADAL" clId="{409AE059-6674-4E08-B353-A5206B1976AB}" dt="2022-01-16T17:32:37.569" v="11" actId="478"/>
          <ac:spMkLst>
            <pc:docMk/>
            <pc:sldMk cId="1030829643" sldId="281"/>
            <ac:spMk id="4" creationId="{00000000-0000-0000-0000-000000000000}"/>
          </ac:spMkLst>
        </pc:spChg>
        <pc:spChg chg="mod">
          <ac:chgData name="Stewart Gale" userId="3647ddd2-6040-41ae-a96d-232c23482af8" providerId="ADAL" clId="{409AE059-6674-4E08-B353-A5206B1976AB}" dt="2022-01-16T17:32:42.415" v="12" actId="1076"/>
          <ac:spMkLst>
            <pc:docMk/>
            <pc:sldMk cId="1030829643" sldId="281"/>
            <ac:spMk id="5" creationId="{00000000-0000-0000-0000-000000000000}"/>
          </ac:spMkLst>
        </pc:spChg>
        <pc:spChg chg="mod">
          <ac:chgData name="Stewart Gale" userId="3647ddd2-6040-41ae-a96d-232c23482af8" providerId="ADAL" clId="{409AE059-6674-4E08-B353-A5206B1976AB}" dt="2022-01-16T17:32:42.415" v="12" actId="1076"/>
          <ac:spMkLst>
            <pc:docMk/>
            <pc:sldMk cId="1030829643" sldId="281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66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47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53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536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61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8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21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695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795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09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17445-03CC-4620-865D-C0458060335E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0515A-E228-4117-8280-EA3760E1AD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3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5389" y="1080654"/>
            <a:ext cx="1133301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Identical </a:t>
            </a:r>
          </a:p>
          <a:p>
            <a:pPr algn="ctr"/>
            <a:r>
              <a:rPr lang="en-GB" sz="13800" b="1" u="sng" dirty="0"/>
              <a:t>and Equal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7481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1767" y="1661378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3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b="1" dirty="0">
                <a:solidFill>
                  <a:srgbClr val="000000"/>
                </a:solidFill>
                <a:cs typeface="Times New Roman" panose="02020603050405020304" pitchFamily="18" charset="0"/>
              </a:rPr>
              <a:t>5</a:t>
            </a:r>
            <a:endParaRPr lang="en-GB" sz="16600" b="1" dirty="0"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1767" y="445592"/>
            <a:ext cx="6761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This is called an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7283962" y="445591"/>
            <a:ext cx="42077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000" b="1" dirty="0">
                <a:solidFill>
                  <a:srgbClr val="FF0000"/>
                </a:solidFill>
              </a:rPr>
              <a:t>Equation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294" y="4214004"/>
            <a:ext cx="10490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Both sides are equal for </a:t>
            </a:r>
          </a:p>
          <a:p>
            <a:pPr algn="ctr"/>
            <a:r>
              <a:rPr lang="en-GB" sz="7200" b="1" dirty="0"/>
              <a:t>certain</a:t>
            </a:r>
            <a:r>
              <a:rPr lang="en-GB" sz="7200" dirty="0"/>
              <a:t> of values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3561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8385" y="1548915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7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lang="en-GB" sz="9600" b="1" dirty="0">
                <a:solidFill>
                  <a:srgbClr val="000000"/>
                </a:solidFill>
                <a:latin typeface="Calibri" panose="020F0502020204030204"/>
                <a:cs typeface="Times New Roman" panose="02020603050405020304" pitchFamily="18" charset="0"/>
              </a:rPr>
              <a:t>5</a:t>
            </a:r>
            <a:endParaRPr kumimoji="0" lang="en-GB" sz="9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0313" y="348586"/>
            <a:ext cx="10490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200" dirty="0">
                <a:solidFill>
                  <a:prstClr val="black"/>
                </a:solidFill>
                <a:latin typeface="Calibri" panose="020F0502020204030204"/>
              </a:rPr>
              <a:t>True or False if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B050"/>
                </a:solidFill>
                <a:latin typeface="Calibri" panose="020F0502020204030204"/>
              </a:rPr>
              <a:t> = 1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37411" y="4843526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7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5</a:t>
            </a:r>
            <a:endParaRPr kumimoji="0" lang="en-GB" sz="9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965" y="3643197"/>
            <a:ext cx="10454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True or False if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FF"/>
                </a:solidFill>
                <a:latin typeface="Calibri" panose="020F0502020204030204"/>
              </a:rPr>
              <a:t> = 3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9276078" y="1690255"/>
            <a:ext cx="2071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True</a:t>
            </a:r>
            <a:endParaRPr lang="en-GB" sz="2000" b="1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35406" y="4961229"/>
            <a:ext cx="23110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FF"/>
                </a:solidFill>
              </a:rPr>
              <a:t>False</a:t>
            </a:r>
            <a:endParaRPr lang="en-GB" sz="20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4784" y="1734734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3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b="1" i="0" dirty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2</a:t>
            </a:r>
            <a:r>
              <a:rPr lang="en-GB" sz="16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6600" b="1" i="1" dirty="0"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5003" y="473301"/>
            <a:ext cx="6761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This is called an</a:t>
            </a:r>
            <a:endParaRPr lang="en-GB" sz="8000" b="1" dirty="0"/>
          </a:p>
        </p:txBody>
      </p:sp>
      <p:sp>
        <p:nvSpPr>
          <p:cNvPr id="3" name="Rectangle 2"/>
          <p:cNvSpPr/>
          <p:nvPr/>
        </p:nvSpPr>
        <p:spPr>
          <a:xfrm>
            <a:off x="7594863" y="473301"/>
            <a:ext cx="37466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000" b="1" dirty="0">
                <a:solidFill>
                  <a:srgbClr val="0000FF"/>
                </a:solidFill>
              </a:rPr>
              <a:t>Identity</a:t>
            </a:r>
            <a:r>
              <a:rPr lang="en-GB" sz="80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4317" y="4381612"/>
            <a:ext cx="96261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Both sides are equal for </a:t>
            </a:r>
          </a:p>
          <a:p>
            <a:pPr algn="ctr"/>
            <a:r>
              <a:rPr lang="en-GB" sz="7200" b="1" dirty="0"/>
              <a:t>ALL</a:t>
            </a:r>
            <a:r>
              <a:rPr lang="en-GB" sz="7200" dirty="0"/>
              <a:t> values of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459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8385" y="1548915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sz="9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lang="en-GB" sz="9600" b="1" i="1" noProof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9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0313" y="348586"/>
            <a:ext cx="10490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200" dirty="0">
                <a:solidFill>
                  <a:prstClr val="black"/>
                </a:solidFill>
                <a:latin typeface="Calibri" panose="020F0502020204030204"/>
              </a:rPr>
              <a:t>True or False if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00B050"/>
                </a:solidFill>
                <a:latin typeface="Calibri" panose="020F0502020204030204"/>
              </a:rPr>
              <a:t> = 5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37411" y="4843526"/>
            <a:ext cx="669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sz="9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+ </a:t>
            </a:r>
            <a:r>
              <a:rPr lang="en-GB" sz="9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9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965" y="3643197"/>
            <a:ext cx="10454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True or False if </a:t>
            </a:r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7200" dirty="0">
                <a:solidFill>
                  <a:srgbClr val="FF00FF"/>
                </a:solidFill>
                <a:latin typeface="Calibri" panose="020F0502020204030204"/>
              </a:rPr>
              <a:t> = 3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9276078" y="1690255"/>
            <a:ext cx="2071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True</a:t>
            </a:r>
            <a:endParaRPr lang="en-GB" sz="2000" b="1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31928" y="5089747"/>
            <a:ext cx="2071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FF"/>
                </a:solidFill>
              </a:rPr>
              <a:t>True</a:t>
            </a:r>
            <a:endParaRPr lang="en-GB" sz="2000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6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  <a:r>
              <a:rPr lang="en-GB" sz="166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66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dirty="0">
                <a:solidFill>
                  <a:srgbClr val="FF000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3720530" y="2839015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83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096171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600" dirty="0">
                <a:solidFill>
                  <a:srgbClr val="0000FF"/>
                </a:solidFill>
                <a:cs typeface="Times New Roman" panose="02020603050405020304" pitchFamily="18" charset="0"/>
              </a:rPr>
              <a:t>5</a:t>
            </a:r>
            <a:r>
              <a:rPr lang="en-GB" sz="166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6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66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6600" i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3720530" y="2839015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26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126928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115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 + </a:t>
            </a:r>
            <a:r>
              <a:rPr lang="en-GB" sz="11500" dirty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1   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5161402" y="2527288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55473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6348" y="2839015"/>
            <a:ext cx="1126928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1150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 + </a:t>
            </a:r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lang="en-GB" sz="11500" dirty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   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115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15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GB" sz="115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5161402" y="2527288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3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8800" i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+ </a:t>
                </a:r>
                <a:r>
                  <a:rPr lang="en-GB" sz="880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4</a:t>
                </a:r>
                <a:r>
                  <a:rPr lang="en-GB" sz="8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GB" sz="8800" dirty="0">
                    <a:solidFill>
                      <a:srgbClr val="0000FF"/>
                    </a:solidFill>
                    <a:effectLst/>
                    <a:cs typeface="Times New Roman" panose="02020603050405020304" pitchFamily="18" charset="0"/>
                  </a:rPr>
                  <a:t>      </a:t>
                </a:r>
                <a:r>
                  <a:rPr lang="en-GB" sz="880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en-GB" sz="88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  <a:blipFill>
                <a:blip r:embed="rId2"/>
                <a:stretch>
                  <a:fillRect l="-3178" t="-21941" r="-3229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4447893" y="2380099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2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8800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8800" i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8800" b="0" i="0" dirty="0" smtClean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8800" dirty="0" smtClean="0">
                            <a:solidFill>
                              <a:srgbClr val="0000FF"/>
                            </a:solidFill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–</m:t>
                        </m:r>
                        <m:r>
                          <m:rPr>
                            <m:nor/>
                          </m:rPr>
                          <a:rPr lang="en-GB" sz="8800" b="0" i="0" dirty="0" smtClean="0">
                            <a:solidFill>
                              <a:srgbClr val="FF0000"/>
                            </a:solidFill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8800" b="0" i="0" dirty="0" smtClean="0">
                            <a:solidFill>
                              <a:srgbClr val="0000FF"/>
                            </a:solidFill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GB" sz="8800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8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</m:t>
                    </m:r>
                    <m:sSup>
                      <m:sSupPr>
                        <m:ctrlPr>
                          <a:rPr lang="en-GB" sz="8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–</a:t>
                </a:r>
                <a:r>
                  <a:rPr lang="en-GB" sz="8800" i="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6x + 9</a:t>
                </a:r>
                <a:endParaRPr lang="en-GB" sz="88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  <a:blipFill>
                <a:blip r:embed="rId2"/>
                <a:stretch>
                  <a:fillRect t="-19831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5" name="Rectangle 4"/>
          <p:cNvSpPr/>
          <p:nvPr/>
        </p:nvSpPr>
        <p:spPr>
          <a:xfrm>
            <a:off x="4628002" y="2338535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4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926" y="2707740"/>
            <a:ext cx="113950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does this symbol mean?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974470" y="-149493"/>
            <a:ext cx="196388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GB" sz="23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70562" y="3931152"/>
            <a:ext cx="543513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dirty="0">
                <a:solidFill>
                  <a:srgbClr val="FF0000"/>
                </a:solidFill>
              </a:rPr>
              <a:t>Equal To</a:t>
            </a:r>
          </a:p>
        </p:txBody>
      </p:sp>
    </p:spTree>
    <p:extLst>
      <p:ext uri="{BB962C8B-B14F-4D97-AF65-F5344CB8AC3E}">
        <p14:creationId xmlns:p14="http://schemas.microsoft.com/office/powerpoint/2010/main" val="10308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8800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8800" i="1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8800" b="0" i="0" dirty="0" smtClean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8800" dirty="0" smtClean="0">
                            <a:solidFill>
                              <a:srgbClr val="0000FF"/>
                            </a:solidFill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–</m:t>
                        </m:r>
                        <m:r>
                          <m:rPr>
                            <m:nor/>
                          </m:rPr>
                          <a:rPr lang="en-GB" sz="8800" b="0" i="0" dirty="0" smtClean="0">
                            <a:solidFill>
                              <a:srgbClr val="FF0000"/>
                            </a:solidFill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8800" dirty="0">
                            <a:solidFill>
                              <a:srgbClr val="0000FF"/>
                            </a:solidFill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GB" sz="8800" dirty="0">
                            <a:solidFill>
                              <a:srgbClr val="0000FF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GB" sz="8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</m:t>
                    </m:r>
                    <m:sSup>
                      <m:sSupPr>
                        <m:ctrlPr>
                          <a:rPr lang="en-GB" sz="8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800" i="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–</a:t>
                </a:r>
                <a:r>
                  <a:rPr lang="en-GB" sz="8800" i="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8800" dirty="0">
                    <a:solidFill>
                      <a:srgbClr val="FF0000"/>
                    </a:solidFill>
                    <a:ea typeface="Tahoma" panose="020B0604030504040204" pitchFamily="34" charset="0"/>
                    <a:cs typeface="Times New Roman" panose="02020603050405020304" pitchFamily="18" charset="0"/>
                  </a:rPr>
                  <a:t>8x – 16</a:t>
                </a:r>
                <a:endParaRPr lang="en-GB" sz="88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71" y="2872265"/>
                <a:ext cx="11892742" cy="1446550"/>
              </a:xfrm>
              <a:prstGeom prst="rect">
                <a:avLst/>
              </a:prstGeom>
              <a:blipFill>
                <a:blip r:embed="rId2"/>
                <a:stretch>
                  <a:fillRect t="-19831" r="-1743" b="-43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4677" y="348586"/>
            <a:ext cx="11693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Identical or Equal? </a:t>
            </a:r>
          </a:p>
        </p:txBody>
      </p:sp>
      <p:sp>
        <p:nvSpPr>
          <p:cNvPr id="3" name="Rectangle 2"/>
          <p:cNvSpPr/>
          <p:nvPr/>
        </p:nvSpPr>
        <p:spPr>
          <a:xfrm>
            <a:off x="4303805" y="2365764"/>
            <a:ext cx="139814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GB" sz="9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5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41120" y="2395176"/>
            <a:ext cx="989405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3800" dirty="0">
                <a:solidFill>
                  <a:srgbClr val="00B05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+ y = y + x</a:t>
            </a:r>
            <a:endParaRPr lang="en-GB" sz="28700" i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59173" y="4790352"/>
            <a:ext cx="283436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True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41120" y="89592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</p:spTree>
    <p:extLst>
      <p:ext uri="{BB962C8B-B14F-4D97-AF65-F5344CB8AC3E}">
        <p14:creationId xmlns:p14="http://schemas.microsoft.com/office/powerpoint/2010/main" val="12077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0981" y="2639907"/>
            <a:ext cx="971291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3800" dirty="0">
                <a:solidFill>
                  <a:srgbClr val="FF00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– y = y - x</a:t>
            </a:r>
            <a:endParaRPr lang="en-GB" sz="19900" i="1" dirty="0">
              <a:solidFill>
                <a:srgbClr val="FF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83461" y="4995952"/>
            <a:ext cx="317952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False</a:t>
            </a:r>
            <a:endParaRPr lang="en-GB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341120" y="89592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</p:spTree>
    <p:extLst>
      <p:ext uri="{BB962C8B-B14F-4D97-AF65-F5344CB8AC3E}">
        <p14:creationId xmlns:p14="http://schemas.microsoft.com/office/powerpoint/2010/main" val="264021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23652" y="2129501"/>
            <a:ext cx="727314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66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US" sz="16600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6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yx</a:t>
            </a:r>
            <a:endParaRPr lang="en-GB" sz="11500" i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2204" y="55419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43041" y="4892757"/>
            <a:ext cx="283436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True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2576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00569" y="1963245"/>
                <a:ext cx="5462906" cy="4532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990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19900" dirty="0">
                    <a:solidFill>
                      <a:schemeClr val="accent4">
                        <a:lumMod val="75000"/>
                      </a:schemeClr>
                    </a:solidFill>
                    <a:latin typeface="Comic Sans MS" panose="030F0702030302020204" pitchFamily="66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99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19900" b="0" i="1" dirty="0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13800" i="1" dirty="0">
                  <a:solidFill>
                    <a:schemeClr val="accent4">
                      <a:lumMod val="75000"/>
                    </a:schemeClr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569" y="1963245"/>
                <a:ext cx="5462906" cy="4532075"/>
              </a:xfrm>
              <a:prstGeom prst="rect">
                <a:avLst/>
              </a:prstGeom>
              <a:blipFill>
                <a:blip r:embed="rId2"/>
                <a:stretch>
                  <a:fillRect t="-7527" r="-2902"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352204" y="55419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8863476" y="4890658"/>
            <a:ext cx="32287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/>
              <a:t>False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8288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3743" y="2572609"/>
            <a:ext cx="1135439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11500" dirty="0">
                <a:solidFill>
                  <a:srgbClr val="0000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 + y)²= x²+ y²</a:t>
            </a:r>
            <a:endParaRPr lang="en-GB" sz="34400" i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20627" y="4701683"/>
            <a:ext cx="317952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False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41120" y="89592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</p:spTree>
    <p:extLst>
      <p:ext uri="{BB962C8B-B14F-4D97-AF65-F5344CB8AC3E}">
        <p14:creationId xmlns:p14="http://schemas.microsoft.com/office/powerpoint/2010/main" val="377480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4182" y="2699407"/>
            <a:ext cx="1150988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8800" dirty="0">
                <a:solidFill>
                  <a:srgbClr val="9900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(x – y)(x + y) = x</a:t>
            </a:r>
            <a:r>
              <a:rPr lang="en-US" sz="8800" dirty="0">
                <a:solidFill>
                  <a:srgbClr val="9900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en-US" sz="8800" dirty="0">
                <a:solidFill>
                  <a:srgbClr val="9900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- y</a:t>
            </a:r>
            <a:r>
              <a:rPr lang="en-US" sz="8800" dirty="0">
                <a:solidFill>
                  <a:srgbClr val="9900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endParaRPr lang="en-GB" sz="28700" i="1" dirty="0">
              <a:solidFill>
                <a:srgbClr val="99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41806" y="4718308"/>
            <a:ext cx="283436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True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41120" y="89592"/>
            <a:ext cx="9559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True or False</a:t>
            </a:r>
          </a:p>
        </p:txBody>
      </p:sp>
    </p:spTree>
    <p:extLst>
      <p:ext uri="{BB962C8B-B14F-4D97-AF65-F5344CB8AC3E}">
        <p14:creationId xmlns:p14="http://schemas.microsoft.com/office/powerpoint/2010/main" val="228543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219" y="2568331"/>
            <a:ext cx="113950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does this symbol mean?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81847" y="1690255"/>
            <a:ext cx="2754284" cy="1130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146786" y="-671474"/>
            <a:ext cx="196388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endParaRPr lang="en-GB" sz="23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79774" y="3976865"/>
            <a:ext cx="749791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00FF"/>
                </a:solidFill>
              </a:rPr>
              <a:t>Identical To</a:t>
            </a:r>
          </a:p>
        </p:txBody>
      </p:sp>
    </p:spTree>
    <p:extLst>
      <p:ext uri="{BB962C8B-B14F-4D97-AF65-F5344CB8AC3E}">
        <p14:creationId xmlns:p14="http://schemas.microsoft.com/office/powerpoint/2010/main" val="32962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269</Words>
  <Application>Microsoft Office PowerPoint</Application>
  <PresentationFormat>Widescreen</PresentationFormat>
  <Paragraphs>69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2020-04-21T18:26:52Z</dcterms:created>
  <dcterms:modified xsi:type="dcterms:W3CDTF">2022-01-16T17:32:44Z</dcterms:modified>
</cp:coreProperties>
</file>