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438F50-9D26-46F5-8716-97287B288BD6}" v="1" dt="2023-07-02T12:22:56.8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14BA7D5-2005-453E-AB1D-FB6A87D492D1}"/>
    <pc:docChg chg="custSel modSld">
      <pc:chgData name="Stewart Gale" userId="3647ddd2-6040-41ae-a96d-232c23482af8" providerId="ADAL" clId="{D14BA7D5-2005-453E-AB1D-FB6A87D492D1}" dt="2022-09-08T07:14:58.930" v="245" actId="1076"/>
      <pc:docMkLst>
        <pc:docMk/>
      </pc:docMkLst>
      <pc:sldChg chg="addSp modSp mod">
        <pc:chgData name="Stewart Gale" userId="3647ddd2-6040-41ae-a96d-232c23482af8" providerId="ADAL" clId="{D14BA7D5-2005-453E-AB1D-FB6A87D492D1}" dt="2022-09-08T07:14:58.930" v="245" actId="1076"/>
        <pc:sldMkLst>
          <pc:docMk/>
          <pc:sldMk cId="2379709357" sldId="256"/>
        </pc:sldMkLst>
        <pc:spChg chg="add mod">
          <ac:chgData name="Stewart Gale" userId="3647ddd2-6040-41ae-a96d-232c23482af8" providerId="ADAL" clId="{D14BA7D5-2005-453E-AB1D-FB6A87D492D1}" dt="2022-09-08T07:13:22.258" v="48" actId="1076"/>
          <ac:spMkLst>
            <pc:docMk/>
            <pc:sldMk cId="2379709357" sldId="256"/>
            <ac:spMk id="11" creationId="{BB54B950-00EE-C2E1-441B-E50F620D3387}"/>
          </ac:spMkLst>
        </pc:spChg>
        <pc:spChg chg="add mod">
          <ac:chgData name="Stewart Gale" userId="3647ddd2-6040-41ae-a96d-232c23482af8" providerId="ADAL" clId="{D14BA7D5-2005-453E-AB1D-FB6A87D492D1}" dt="2022-09-08T07:13:24.978" v="51" actId="1038"/>
          <ac:spMkLst>
            <pc:docMk/>
            <pc:sldMk cId="2379709357" sldId="256"/>
            <ac:spMk id="13" creationId="{6CD9BFA7-014C-E4C6-E1C1-EE02487DB881}"/>
          </ac:spMkLst>
        </pc:spChg>
        <pc:spChg chg="add mod">
          <ac:chgData name="Stewart Gale" userId="3647ddd2-6040-41ae-a96d-232c23482af8" providerId="ADAL" clId="{D14BA7D5-2005-453E-AB1D-FB6A87D492D1}" dt="2022-09-08T07:13:24.978" v="51" actId="1038"/>
          <ac:spMkLst>
            <pc:docMk/>
            <pc:sldMk cId="2379709357" sldId="256"/>
            <ac:spMk id="15" creationId="{665F12CA-FFE2-1FE2-4F72-04989000C0BF}"/>
          </ac:spMkLst>
        </pc:spChg>
        <pc:spChg chg="add mod">
          <ac:chgData name="Stewart Gale" userId="3647ddd2-6040-41ae-a96d-232c23482af8" providerId="ADAL" clId="{D14BA7D5-2005-453E-AB1D-FB6A87D492D1}" dt="2022-09-08T07:13:39.952" v="56" actId="20577"/>
          <ac:spMkLst>
            <pc:docMk/>
            <pc:sldMk cId="2379709357" sldId="256"/>
            <ac:spMk id="17" creationId="{1B44F7CC-AA53-E749-5CB5-1DC5B5904BC6}"/>
          </ac:spMkLst>
        </pc:spChg>
        <pc:spChg chg="add mod">
          <ac:chgData name="Stewart Gale" userId="3647ddd2-6040-41ae-a96d-232c23482af8" providerId="ADAL" clId="{D14BA7D5-2005-453E-AB1D-FB6A87D492D1}" dt="2022-09-08T07:13:41.682" v="57" actId="20577"/>
          <ac:spMkLst>
            <pc:docMk/>
            <pc:sldMk cId="2379709357" sldId="256"/>
            <ac:spMk id="19" creationId="{000711D7-DA8C-4B1D-B6EC-B424F34BC765}"/>
          </ac:spMkLst>
        </pc:spChg>
        <pc:spChg chg="add mod">
          <ac:chgData name="Stewart Gale" userId="3647ddd2-6040-41ae-a96d-232c23482af8" providerId="ADAL" clId="{D14BA7D5-2005-453E-AB1D-FB6A87D492D1}" dt="2022-09-08T07:13:43.302" v="58" actId="20577"/>
          <ac:spMkLst>
            <pc:docMk/>
            <pc:sldMk cId="2379709357" sldId="256"/>
            <ac:spMk id="21" creationId="{6E41891B-C109-137B-3E84-4C1A18B196A3}"/>
          </ac:spMkLst>
        </pc:spChg>
        <pc:spChg chg="add mod">
          <ac:chgData name="Stewart Gale" userId="3647ddd2-6040-41ae-a96d-232c23482af8" providerId="ADAL" clId="{D14BA7D5-2005-453E-AB1D-FB6A87D492D1}" dt="2022-09-08T07:13:44.894" v="59" actId="20577"/>
          <ac:spMkLst>
            <pc:docMk/>
            <pc:sldMk cId="2379709357" sldId="256"/>
            <ac:spMk id="23" creationId="{41A72A21-EE5D-0C4B-B6DD-B184DDC311D7}"/>
          </ac:spMkLst>
        </pc:spChg>
        <pc:spChg chg="add mod">
          <ac:chgData name="Stewart Gale" userId="3647ddd2-6040-41ae-a96d-232c23482af8" providerId="ADAL" clId="{D14BA7D5-2005-453E-AB1D-FB6A87D492D1}" dt="2022-09-08T07:13:45.971" v="60" actId="20577"/>
          <ac:spMkLst>
            <pc:docMk/>
            <pc:sldMk cId="2379709357" sldId="256"/>
            <ac:spMk id="25" creationId="{AA6A799F-F37C-004F-4811-88A523178C96}"/>
          </ac:spMkLst>
        </pc:spChg>
        <pc:spChg chg="add mod">
          <ac:chgData name="Stewart Gale" userId="3647ddd2-6040-41ae-a96d-232c23482af8" providerId="ADAL" clId="{D14BA7D5-2005-453E-AB1D-FB6A87D492D1}" dt="2022-09-08T07:13:47.302" v="61" actId="20577"/>
          <ac:spMkLst>
            <pc:docMk/>
            <pc:sldMk cId="2379709357" sldId="256"/>
            <ac:spMk id="27" creationId="{A7F53B02-C60B-DEB0-061B-7CC06BA51AB7}"/>
          </ac:spMkLst>
        </pc:spChg>
        <pc:spChg chg="add mod">
          <ac:chgData name="Stewart Gale" userId="3647ddd2-6040-41ae-a96d-232c23482af8" providerId="ADAL" clId="{D14BA7D5-2005-453E-AB1D-FB6A87D492D1}" dt="2022-09-08T07:14:58.930" v="245" actId="1076"/>
          <ac:spMkLst>
            <pc:docMk/>
            <pc:sldMk cId="2379709357" sldId="256"/>
            <ac:spMk id="28" creationId="{EAC7B347-8176-8F28-8899-3231C3671BAE}"/>
          </ac:spMkLst>
        </pc:sp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3" creationId="{4338214D-ACAA-5C6A-CD86-2FC765B68870}"/>
          </ac:cxnSpMkLst>
        </pc:cxn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6" creationId="{E5144705-650C-B4A0-0B88-F28A4BA00FB9}"/>
          </ac:cxnSpMkLst>
        </pc:cxn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7" creationId="{D0463F92-C041-8285-5112-3E50D2C21CF0}"/>
          </ac:cxnSpMkLst>
        </pc:cxn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10" creationId="{8514AB86-149F-7016-66FE-F56C4F3E373C}"/>
          </ac:cxnSpMkLst>
        </pc:cxnChg>
      </pc:sldChg>
    </pc:docChg>
  </pc:docChgLst>
  <pc:docChgLst>
    <pc:chgData name="Stewart Gale" userId="3647ddd2-6040-41ae-a96d-232c23482af8" providerId="ADAL" clId="{0C438F50-9D26-46F5-8716-97287B288BD6}"/>
    <pc:docChg chg="custSel modSld">
      <pc:chgData name="Stewart Gale" userId="3647ddd2-6040-41ae-a96d-232c23482af8" providerId="ADAL" clId="{0C438F50-9D26-46F5-8716-97287B288BD6}" dt="2023-07-02T12:24:50.470" v="146" actId="20577"/>
      <pc:docMkLst>
        <pc:docMk/>
      </pc:docMkLst>
      <pc:sldChg chg="addSp modSp mod">
        <pc:chgData name="Stewart Gale" userId="3647ddd2-6040-41ae-a96d-232c23482af8" providerId="ADAL" clId="{0C438F50-9D26-46F5-8716-97287B288BD6}" dt="2023-07-02T12:24:50.470" v="146" actId="20577"/>
        <pc:sldMkLst>
          <pc:docMk/>
          <pc:sldMk cId="2379709357" sldId="256"/>
        </pc:sldMkLst>
        <pc:spChg chg="add mod">
          <ac:chgData name="Stewart Gale" userId="3647ddd2-6040-41ae-a96d-232c23482af8" providerId="ADAL" clId="{0C438F50-9D26-46F5-8716-97287B288BD6}" dt="2023-07-02T12:24:50.470" v="146" actId="20577"/>
          <ac:spMkLst>
            <pc:docMk/>
            <pc:sldMk cId="2379709357" sldId="256"/>
            <ac:spMk id="2" creationId="{ABA3B995-8A9E-F1B0-9F97-93607FCA9E02}"/>
          </ac:spMkLst>
        </pc:spChg>
        <pc:spChg chg="mod">
          <ac:chgData name="Stewart Gale" userId="3647ddd2-6040-41ae-a96d-232c23482af8" providerId="ADAL" clId="{0C438F50-9D26-46F5-8716-97287B288BD6}" dt="2023-07-02T12:24:20.604" v="127" actId="113"/>
          <ac:spMkLst>
            <pc:docMk/>
            <pc:sldMk cId="2379709357" sldId="256"/>
            <ac:spMk id="28" creationId="{EAC7B347-8176-8F28-8899-3231C3671BAE}"/>
          </ac:spMkLst>
        </pc:spChg>
      </pc:sldChg>
    </pc:docChg>
  </pc:docChgLst>
  <pc:docChgLst>
    <pc:chgData name="Stewart Gale" userId="3647ddd2-6040-41ae-a96d-232c23482af8" providerId="ADAL" clId="{8ED83742-EAEC-4FA3-B8F2-9B92435BA928}"/>
    <pc:docChg chg="undo redo custSel modSld">
      <pc:chgData name="Stewart Gale" userId="3647ddd2-6040-41ae-a96d-232c23482af8" providerId="ADAL" clId="{8ED83742-EAEC-4FA3-B8F2-9B92435BA928}" dt="2022-09-08T07:20:14.152" v="130" actId="1076"/>
      <pc:docMkLst>
        <pc:docMk/>
      </pc:docMkLst>
      <pc:sldChg chg="addSp delSp modSp mod">
        <pc:chgData name="Stewart Gale" userId="3647ddd2-6040-41ae-a96d-232c23482af8" providerId="ADAL" clId="{8ED83742-EAEC-4FA3-B8F2-9B92435BA928}" dt="2022-09-08T07:20:14.152" v="130" actId="1076"/>
        <pc:sldMkLst>
          <pc:docMk/>
          <pc:sldMk cId="2379709357" sldId="256"/>
        </pc:sldMkLst>
        <pc:spChg chg="mod">
          <ac:chgData name="Stewart Gale" userId="3647ddd2-6040-41ae-a96d-232c23482af8" providerId="ADAL" clId="{8ED83742-EAEC-4FA3-B8F2-9B92435BA928}" dt="2022-09-08T07:18:04.896" v="98" actId="14100"/>
          <ac:spMkLst>
            <pc:docMk/>
            <pc:sldMk cId="2379709357" sldId="256"/>
            <ac:spMk id="5" creationId="{5207D75D-4D0B-53BE-F13C-AA9D8DC26D2E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11" creationId="{BB54B950-00EE-C2E1-441B-E50F620D3387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13" creationId="{6CD9BFA7-014C-E4C6-E1C1-EE02487DB881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15" creationId="{665F12CA-FFE2-1FE2-4F72-04989000C0BF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17" creationId="{1B44F7CC-AA53-E749-5CB5-1DC5B5904BC6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19" creationId="{000711D7-DA8C-4B1D-B6EC-B424F34BC765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21" creationId="{6E41891B-C109-137B-3E84-4C1A18B196A3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23" creationId="{41A72A21-EE5D-0C4B-B6DD-B184DDC311D7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25" creationId="{AA6A799F-F37C-004F-4811-88A523178C96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27" creationId="{A7F53B02-C60B-DEB0-061B-7CC06BA51AB7}"/>
          </ac:spMkLst>
        </pc:spChg>
        <pc:spChg chg="add del mod">
          <ac:chgData name="Stewart Gale" userId="3647ddd2-6040-41ae-a96d-232c23482af8" providerId="ADAL" clId="{8ED83742-EAEC-4FA3-B8F2-9B92435BA928}" dt="2022-09-08T07:18:12.165" v="101" actId="14100"/>
          <ac:spMkLst>
            <pc:docMk/>
            <pc:sldMk cId="2379709357" sldId="256"/>
            <ac:spMk id="28" creationId="{EAC7B347-8176-8F28-8899-3231C3671BAE}"/>
          </ac:spMkLst>
        </pc:spChg>
        <pc:cxnChg chg="del">
          <ac:chgData name="Stewart Gale" userId="3647ddd2-6040-41ae-a96d-232c23482af8" providerId="ADAL" clId="{8ED83742-EAEC-4FA3-B8F2-9B92435BA928}" dt="2022-09-08T07:16:25.518" v="8" actId="478"/>
          <ac:cxnSpMkLst>
            <pc:docMk/>
            <pc:sldMk cId="2379709357" sldId="256"/>
            <ac:cxnSpMk id="3" creationId="{4338214D-ACAA-5C6A-CD86-2FC765B68870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4" creationId="{1B0FE272-CDF0-65E5-3D74-D188DED677F6}"/>
          </ac:cxnSpMkLst>
        </pc:cxnChg>
        <pc:cxnChg chg="del">
          <ac:chgData name="Stewart Gale" userId="3647ddd2-6040-41ae-a96d-232c23482af8" providerId="ADAL" clId="{8ED83742-EAEC-4FA3-B8F2-9B92435BA928}" dt="2022-09-08T07:16:25.518" v="8" actId="478"/>
          <ac:cxnSpMkLst>
            <pc:docMk/>
            <pc:sldMk cId="2379709357" sldId="256"/>
            <ac:cxnSpMk id="6" creationId="{E5144705-650C-B4A0-0B88-F28A4BA00FB9}"/>
          </ac:cxnSpMkLst>
        </pc:cxnChg>
        <pc:cxnChg chg="del">
          <ac:chgData name="Stewart Gale" userId="3647ddd2-6040-41ae-a96d-232c23482af8" providerId="ADAL" clId="{8ED83742-EAEC-4FA3-B8F2-9B92435BA928}" dt="2022-09-08T07:16:25.518" v="8" actId="478"/>
          <ac:cxnSpMkLst>
            <pc:docMk/>
            <pc:sldMk cId="2379709357" sldId="256"/>
            <ac:cxnSpMk id="7" creationId="{D0463F92-C041-8285-5112-3E50D2C21CF0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8" creationId="{62B7BBF2-18E8-9DCD-FA64-8F5013A57A5B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9" creationId="{99E0EF01-B668-F763-E6D9-013391F89648}"/>
          </ac:cxnSpMkLst>
        </pc:cxnChg>
        <pc:cxnChg chg="del">
          <ac:chgData name="Stewart Gale" userId="3647ddd2-6040-41ae-a96d-232c23482af8" providerId="ADAL" clId="{8ED83742-EAEC-4FA3-B8F2-9B92435BA928}" dt="2022-09-08T07:16:25.518" v="8" actId="478"/>
          <ac:cxnSpMkLst>
            <pc:docMk/>
            <pc:sldMk cId="2379709357" sldId="256"/>
            <ac:cxnSpMk id="10" creationId="{8514AB86-149F-7016-66FE-F56C4F3E373C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12" creationId="{995C7679-0B9A-94F7-90A6-C3B290C88657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14" creationId="{ABEE3728-89DE-23CE-A072-CB850A3EB044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16" creationId="{486DC6E4-9599-CA56-C4EE-877D6C594199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18" creationId="{4A32C2CC-849C-1F76-5945-5AA5B67BC33A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20" creationId="{651F8ADD-5F17-1314-B9E1-1690AE81319E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22" creationId="{C422BF5E-1A75-DDEE-28F3-91F181C2F0A0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24" creationId="{5776529E-B724-E4B0-1F88-2B5B3516193B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26" creationId="{47E6B6EA-7FC7-479B-8D30-AD2664EE916E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29" creationId="{BD777BEF-BDD4-24BB-C70C-0AE4DDD815F0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58B9E-3951-5898-0089-D1DFC0F48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356F4-9AA2-3DE2-99CF-CA5169945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741FF-90AF-BAD7-B03D-A609A75E8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15A3A-5D07-0C6F-0B14-5CBB7B57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345C6-BD2F-33B5-8705-D5D5E867E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418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8859C-E98C-F8FC-13C3-84FBA5272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402BB-DA5B-4A29-F3FD-467A37C76A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1ACAD-CE53-0A0E-1B20-6D0B92C1B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4FF90-FCAB-3932-75A9-4344520DA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3D965-52B7-CD2D-B2CE-867510B6D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980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79332-2BEF-E59B-60AD-80A145ACB4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9785F5-19A9-51EA-5FF4-50A59F23E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8BBFD-5614-B16F-42A1-BE5C5DB9D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17F4D-CA14-C61F-3E1D-6AB2A4EE6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602A5-0117-A1A2-9282-569503548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35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F3E14-D058-9A77-3844-FFE9487AA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B6324-99DC-E98F-4FC6-9E388D6E8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F9F10-D0FD-4DE2-F34B-C795BFB9F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7D23F-4E32-534E-90C9-9BB9AACE7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94F43-899C-0BBC-5AF2-EEA8710D9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798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7DD2B-D9F0-5276-2DFA-A54DAEF73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DFA16F-9DAA-26BA-4537-91C66EA10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BD8C9-898E-FEC2-461B-81CD0B8DD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D63CE-A213-963A-8DE4-3D5B2832C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6BB1F-F6AE-66E4-6772-F80A7D8D0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909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3DC0D-867B-A363-FFB5-D0F6821C6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646A6-73D4-5197-9506-D187067E5E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EA90C-A057-6FD3-C02A-D4E932E9B1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E790F-63C7-E94F-8E90-514E83F65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847045-E620-E6CB-0A98-877524B63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6EEF0-E85D-7C25-088E-AEEA67452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118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436CA-E7C9-CDBE-ECF3-DDB712924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FBF40-FC4D-C66D-6A5C-2F698CDEF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065A7D-6AF2-FD9A-3BE6-7E6C281F6D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817010-88D2-6ECC-3D6B-22D3E1A1FD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E2A17D-AA46-2238-2B68-DAAD1AF294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D2FAE0-6D6F-0CE6-515C-F649AB386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1B1A07-FF10-77E7-CEB0-D629B832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0B29E9-D5A9-9EA6-0524-6F9245D0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85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88F90-5D8D-80CE-E10E-2BD56DC3E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DC1074-6789-C577-2024-8ACA7117A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B4FCD-63E3-363C-CBB0-C2FD48C25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B4471D-837D-7D33-31C3-26CD107FA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698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4DF040-4F99-CC7B-E25D-D253397B4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4E7FEE-D751-0654-39F5-E74D7D3E5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47138-2E76-4EEE-6024-D3FC684CB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417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18CED-43D4-2D28-28D4-F39D2A148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807B8-CE3A-6D59-63BE-373358399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2E8988-3680-039F-B6C5-9D069F467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1315C0-AD68-D091-319D-18E46170B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347033-9187-5DBE-B002-A83189CC0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C0B8CC-B8CA-3AB6-A4FC-CA2DDE93D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498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E1554-65F4-A751-0D4B-F970A3159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6441C2-86B6-633C-DA5D-B29BC2DDE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02A99-06B5-733D-150C-D01A2B456D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2A9F56-BBD3-8C88-885F-0077946A5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5FFA4-41E9-887A-B487-721247484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5D4050-A341-2076-D247-B5965C883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33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B8F0DA-2E4F-DB19-9199-74721A748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2B11C-902A-CDB2-75A3-9FDC83CD9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94917-500C-D0DD-6C21-B8277A68B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A3BC2-18F7-9442-0EAD-3458E5D578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C9D22-0E94-BA90-3F58-4862E98F4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482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207D75D-4D0B-53BE-F13C-AA9D8DC26D2E}"/>
              </a:ext>
            </a:extLst>
          </p:cNvPr>
          <p:cNvSpPr txBox="1"/>
          <p:nvPr/>
        </p:nvSpPr>
        <p:spPr>
          <a:xfrm>
            <a:off x="598061" y="271133"/>
            <a:ext cx="383930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0" b="1" dirty="0"/>
              <a:t>Nurdle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AC7B347-8176-8F28-8899-3231C3671BAE}"/>
              </a:ext>
            </a:extLst>
          </p:cNvPr>
          <p:cNvSpPr txBox="1"/>
          <p:nvPr/>
        </p:nvSpPr>
        <p:spPr>
          <a:xfrm>
            <a:off x="4476633" y="416989"/>
            <a:ext cx="74834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C</a:t>
            </a:r>
            <a:r>
              <a:rPr lang="en-US" sz="3200" dirty="0"/>
              <a:t> – Correct </a:t>
            </a:r>
          </a:p>
          <a:p>
            <a:r>
              <a:rPr lang="en-US" sz="3200" b="1" dirty="0"/>
              <a:t>N</a:t>
            </a:r>
            <a:r>
              <a:rPr lang="en-US" sz="3200" dirty="0"/>
              <a:t> – Number is correct but wrong position</a:t>
            </a:r>
          </a:p>
          <a:p>
            <a:r>
              <a:rPr lang="en-US" sz="3200" b="1" dirty="0"/>
              <a:t>W</a:t>
            </a:r>
            <a:r>
              <a:rPr lang="en-US" sz="3200" dirty="0"/>
              <a:t> – Wrong Number </a:t>
            </a:r>
            <a:endParaRPr lang="en-GB" sz="32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B0FE272-CDF0-65E5-3D74-D188DED677F6}"/>
              </a:ext>
            </a:extLst>
          </p:cNvPr>
          <p:cNvCxnSpPr/>
          <p:nvPr/>
        </p:nvCxnSpPr>
        <p:spPr>
          <a:xfrm>
            <a:off x="1049036" y="2715151"/>
            <a:ext cx="79098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2B7BBF2-18E8-9DCD-FA64-8F5013A57A5B}"/>
              </a:ext>
            </a:extLst>
          </p:cNvPr>
          <p:cNvCxnSpPr/>
          <p:nvPr/>
        </p:nvCxnSpPr>
        <p:spPr>
          <a:xfrm>
            <a:off x="2166324" y="2715151"/>
            <a:ext cx="79098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9E0EF01-B668-F763-E6D9-013391F89648}"/>
              </a:ext>
            </a:extLst>
          </p:cNvPr>
          <p:cNvCxnSpPr/>
          <p:nvPr/>
        </p:nvCxnSpPr>
        <p:spPr>
          <a:xfrm>
            <a:off x="3321947" y="2715151"/>
            <a:ext cx="79098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95C7679-0B9A-94F7-90A6-C3B290C88657}"/>
              </a:ext>
            </a:extLst>
          </p:cNvPr>
          <p:cNvCxnSpPr/>
          <p:nvPr/>
        </p:nvCxnSpPr>
        <p:spPr>
          <a:xfrm>
            <a:off x="1049036" y="3753902"/>
            <a:ext cx="79098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BEE3728-89DE-23CE-A072-CB850A3EB044}"/>
              </a:ext>
            </a:extLst>
          </p:cNvPr>
          <p:cNvCxnSpPr/>
          <p:nvPr/>
        </p:nvCxnSpPr>
        <p:spPr>
          <a:xfrm>
            <a:off x="2166324" y="3753902"/>
            <a:ext cx="79098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86DC6E4-9599-CA56-C4EE-877D6C594199}"/>
              </a:ext>
            </a:extLst>
          </p:cNvPr>
          <p:cNvCxnSpPr/>
          <p:nvPr/>
        </p:nvCxnSpPr>
        <p:spPr>
          <a:xfrm>
            <a:off x="3321947" y="3753902"/>
            <a:ext cx="79098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A32C2CC-849C-1F76-5945-5AA5B67BC33A}"/>
              </a:ext>
            </a:extLst>
          </p:cNvPr>
          <p:cNvCxnSpPr/>
          <p:nvPr/>
        </p:nvCxnSpPr>
        <p:spPr>
          <a:xfrm>
            <a:off x="1049036" y="4718790"/>
            <a:ext cx="79098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51F8ADD-5F17-1314-B9E1-1690AE81319E}"/>
              </a:ext>
            </a:extLst>
          </p:cNvPr>
          <p:cNvCxnSpPr/>
          <p:nvPr/>
        </p:nvCxnSpPr>
        <p:spPr>
          <a:xfrm>
            <a:off x="2166324" y="4718790"/>
            <a:ext cx="79098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422BF5E-1A75-DDEE-28F3-91F181C2F0A0}"/>
              </a:ext>
            </a:extLst>
          </p:cNvPr>
          <p:cNvCxnSpPr/>
          <p:nvPr/>
        </p:nvCxnSpPr>
        <p:spPr>
          <a:xfrm>
            <a:off x="3321947" y="4718790"/>
            <a:ext cx="79098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776529E-B724-E4B0-1F88-2B5B3516193B}"/>
              </a:ext>
            </a:extLst>
          </p:cNvPr>
          <p:cNvCxnSpPr/>
          <p:nvPr/>
        </p:nvCxnSpPr>
        <p:spPr>
          <a:xfrm>
            <a:off x="1049036" y="5650020"/>
            <a:ext cx="79098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7E6B6EA-7FC7-479B-8D30-AD2664EE916E}"/>
              </a:ext>
            </a:extLst>
          </p:cNvPr>
          <p:cNvCxnSpPr/>
          <p:nvPr/>
        </p:nvCxnSpPr>
        <p:spPr>
          <a:xfrm>
            <a:off x="2166324" y="5650020"/>
            <a:ext cx="79098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D777BEF-BDD4-24BB-C70C-0AE4DDD815F0}"/>
              </a:ext>
            </a:extLst>
          </p:cNvPr>
          <p:cNvCxnSpPr/>
          <p:nvPr/>
        </p:nvCxnSpPr>
        <p:spPr>
          <a:xfrm>
            <a:off x="3321947" y="5650020"/>
            <a:ext cx="79098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BA3B995-8A9E-F1B0-9F97-93607FCA9E02}"/>
              </a:ext>
            </a:extLst>
          </p:cNvPr>
          <p:cNvSpPr txBox="1"/>
          <p:nvPr/>
        </p:nvSpPr>
        <p:spPr>
          <a:xfrm>
            <a:off x="4741230" y="2971655"/>
            <a:ext cx="667568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How many guesses will it take for you to get your </a:t>
            </a:r>
            <a:r>
              <a:rPr lang="en-GB" sz="4400"/>
              <a:t>opponent’s 3 </a:t>
            </a:r>
            <a:r>
              <a:rPr lang="en-GB" sz="4400" dirty="0"/>
              <a:t>digit number?</a:t>
            </a:r>
          </a:p>
        </p:txBody>
      </p:sp>
    </p:spTree>
    <p:extLst>
      <p:ext uri="{BB962C8B-B14F-4D97-AF65-F5344CB8AC3E}">
        <p14:creationId xmlns:p14="http://schemas.microsoft.com/office/powerpoint/2010/main" val="2379709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32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2022-09-08T03:27:16Z</dcterms:created>
  <dcterms:modified xsi:type="dcterms:W3CDTF">2023-07-02T12:24:50Z</dcterms:modified>
</cp:coreProperties>
</file>