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544" r:id="rId2"/>
    <p:sldId id="551" r:id="rId3"/>
    <p:sldId id="555" r:id="rId4"/>
    <p:sldId id="552" r:id="rId5"/>
    <p:sldId id="280" r:id="rId6"/>
    <p:sldId id="545" r:id="rId7"/>
    <p:sldId id="556" r:id="rId8"/>
    <p:sldId id="557" r:id="rId9"/>
    <p:sldId id="55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928AD3-867D-4CDE-AD13-7007C7AC704A}" v="252" dt="2023-06-21T10:22:28.4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4655" autoAdjust="0"/>
  </p:normalViewPr>
  <p:slideViewPr>
    <p:cSldViewPr>
      <p:cViewPr varScale="1">
        <p:scale>
          <a:sx n="88" d="100"/>
          <a:sy n="88" d="100"/>
        </p:scale>
        <p:origin x="255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7928AD3-867D-4CDE-AD13-7007C7AC704A}"/>
    <pc:docChg chg="undo custSel addSld delSld modSld modMainMaster modNotesMaster">
      <pc:chgData name="Stewart Gale" userId="3647ddd2-6040-41ae-a96d-232c23482af8" providerId="ADAL" clId="{17928AD3-867D-4CDE-AD13-7007C7AC704A}" dt="2023-06-21T16:33:56.587" v="640" actId="1076"/>
      <pc:docMkLst>
        <pc:docMk/>
      </pc:docMkLst>
      <pc:sldChg chg="delSp modSp add mod delAnim modAnim">
        <pc:chgData name="Stewart Gale" userId="3647ddd2-6040-41ae-a96d-232c23482af8" providerId="ADAL" clId="{17928AD3-867D-4CDE-AD13-7007C7AC704A}" dt="2023-06-21T10:09:34.556" v="325"/>
        <pc:sldMkLst>
          <pc:docMk/>
          <pc:sldMk cId="2525005956" sldId="280"/>
        </pc:sldMkLst>
        <pc:spChg chg="mod">
          <ac:chgData name="Stewart Gale" userId="3647ddd2-6040-41ae-a96d-232c23482af8" providerId="ADAL" clId="{17928AD3-867D-4CDE-AD13-7007C7AC704A}" dt="2023-06-21T10:08:29.564" v="313" actId="1076"/>
          <ac:spMkLst>
            <pc:docMk/>
            <pc:sldMk cId="2525005956" sldId="280"/>
            <ac:spMk id="5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10:08:49.488" v="317" actId="403"/>
          <ac:spMkLst>
            <pc:docMk/>
            <pc:sldMk cId="2525005956" sldId="280"/>
            <ac:spMk id="6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10:08:49.488" v="317" actId="403"/>
          <ac:spMkLst>
            <pc:docMk/>
            <pc:sldMk cId="2525005956" sldId="280"/>
            <ac:spMk id="7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10:09:02.330" v="319" actId="478"/>
          <ac:spMkLst>
            <pc:docMk/>
            <pc:sldMk cId="2525005956" sldId="280"/>
            <ac:spMk id="8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10:09:02.330" v="319" actId="478"/>
          <ac:spMkLst>
            <pc:docMk/>
            <pc:sldMk cId="2525005956" sldId="280"/>
            <ac:spMk id="9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10:09:02.330" v="319" actId="478"/>
          <ac:spMkLst>
            <pc:docMk/>
            <pc:sldMk cId="2525005956" sldId="280"/>
            <ac:spMk id="10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10:09:02.330" v="319" actId="478"/>
          <ac:spMkLst>
            <pc:docMk/>
            <pc:sldMk cId="2525005956" sldId="280"/>
            <ac:spMk id="11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10:09:02.330" v="319" actId="478"/>
          <ac:spMkLst>
            <pc:docMk/>
            <pc:sldMk cId="2525005956" sldId="280"/>
            <ac:spMk id="12" creationId="{00000000-0000-0000-0000-000000000000}"/>
          </ac:spMkLst>
        </pc:spChg>
        <pc:spChg chg="del">
          <ac:chgData name="Stewart Gale" userId="3647ddd2-6040-41ae-a96d-232c23482af8" providerId="ADAL" clId="{17928AD3-867D-4CDE-AD13-7007C7AC704A}" dt="2023-06-21T10:08:35.537" v="314" actId="478"/>
          <ac:spMkLst>
            <pc:docMk/>
            <pc:sldMk cId="2525005956" sldId="280"/>
            <ac:spMk id="13" creationId="{00000000-0000-0000-0000-000000000000}"/>
          </ac:spMkLst>
        </pc:spChg>
        <pc:spChg chg="del">
          <ac:chgData name="Stewart Gale" userId="3647ddd2-6040-41ae-a96d-232c23482af8" providerId="ADAL" clId="{17928AD3-867D-4CDE-AD13-7007C7AC704A}" dt="2023-06-21T10:08:39.601" v="316" actId="478"/>
          <ac:spMkLst>
            <pc:docMk/>
            <pc:sldMk cId="2525005956" sldId="280"/>
            <ac:spMk id="14" creationId="{00000000-0000-0000-0000-000000000000}"/>
          </ac:spMkLst>
        </pc:spChg>
        <pc:spChg chg="del">
          <ac:chgData name="Stewart Gale" userId="3647ddd2-6040-41ae-a96d-232c23482af8" providerId="ADAL" clId="{17928AD3-867D-4CDE-AD13-7007C7AC704A}" dt="2023-06-21T10:08:39.601" v="316" actId="478"/>
          <ac:spMkLst>
            <pc:docMk/>
            <pc:sldMk cId="2525005956" sldId="280"/>
            <ac:spMk id="15" creationId="{00000000-0000-0000-0000-000000000000}"/>
          </ac:spMkLst>
        </pc:spChg>
        <pc:spChg chg="del">
          <ac:chgData name="Stewart Gale" userId="3647ddd2-6040-41ae-a96d-232c23482af8" providerId="ADAL" clId="{17928AD3-867D-4CDE-AD13-7007C7AC704A}" dt="2023-06-21T10:08:39.601" v="316" actId="478"/>
          <ac:spMkLst>
            <pc:docMk/>
            <pc:sldMk cId="2525005956" sldId="280"/>
            <ac:spMk id="16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10:08:39.601" v="316" actId="478"/>
          <ac:spMkLst>
            <pc:docMk/>
            <pc:sldMk cId="2525005956" sldId="280"/>
            <ac:spMk id="17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10:08:39.601" v="316" actId="478"/>
          <ac:spMkLst>
            <pc:docMk/>
            <pc:sldMk cId="2525005956" sldId="280"/>
            <ac:spMk id="18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10:09:02.330" v="319" actId="478"/>
          <ac:spMkLst>
            <pc:docMk/>
            <pc:sldMk cId="2525005956" sldId="280"/>
            <ac:spMk id="19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10:08:39.601" v="316" actId="478"/>
          <ac:spMkLst>
            <pc:docMk/>
            <pc:sldMk cId="2525005956" sldId="280"/>
            <ac:spMk id="20" creationId="{00000000-0000-0000-0000-000000000000}"/>
          </ac:spMkLst>
        </pc:spChg>
        <pc:grpChg chg="del">
          <ac:chgData name="Stewart Gale" userId="3647ddd2-6040-41ae-a96d-232c23482af8" providerId="ADAL" clId="{17928AD3-867D-4CDE-AD13-7007C7AC704A}" dt="2023-06-21T10:08:15.868" v="303" actId="478"/>
          <ac:grpSpMkLst>
            <pc:docMk/>
            <pc:sldMk cId="2525005956" sldId="280"/>
            <ac:grpSpMk id="2" creationId="{00000000-0000-0000-0000-000000000000}"/>
          </ac:grpSpMkLst>
        </pc:grpChg>
      </pc:sldChg>
      <pc:sldChg chg="modSp add del mod">
        <pc:chgData name="Stewart Gale" userId="3647ddd2-6040-41ae-a96d-232c23482af8" providerId="ADAL" clId="{17928AD3-867D-4CDE-AD13-7007C7AC704A}" dt="2023-06-21T10:22:31.852" v="633" actId="47"/>
        <pc:sldMkLst>
          <pc:docMk/>
          <pc:sldMk cId="523908214" sldId="285"/>
        </pc:sldMkLst>
        <pc:spChg chg="mod">
          <ac:chgData name="Stewart Gale" userId="3647ddd2-6040-41ae-a96d-232c23482af8" providerId="ADAL" clId="{17928AD3-867D-4CDE-AD13-7007C7AC704A}" dt="2023-06-21T10:16:11.563" v="467" actId="1076"/>
          <ac:spMkLst>
            <pc:docMk/>
            <pc:sldMk cId="523908214" sldId="285"/>
            <ac:spMk id="53" creationId="{00000000-0000-0000-0000-000000000000}"/>
          </ac:spMkLst>
        </pc:spChg>
      </pc:sldChg>
      <pc:sldChg chg="modSp del">
        <pc:chgData name="Stewart Gale" userId="3647ddd2-6040-41ae-a96d-232c23482af8" providerId="ADAL" clId="{17928AD3-867D-4CDE-AD13-7007C7AC704A}" dt="2023-06-21T10:03:13.152" v="227" actId="47"/>
        <pc:sldMkLst>
          <pc:docMk/>
          <pc:sldMk cId="3617830027" sldId="484"/>
        </pc:sldMkLst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617830027" sldId="484"/>
            <ac:spMk id="3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617830027" sldId="484"/>
            <ac:spMk id="5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617830027" sldId="484"/>
            <ac:spMk id="6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617830027" sldId="484"/>
            <ac:spMk id="9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617830027" sldId="484"/>
            <ac:spMk id="12" creationId="{00000000-0000-0000-0000-000000000000}"/>
          </ac:spMkLst>
        </pc:spChg>
        <pc:grpChg chg="mod">
          <ac:chgData name="Stewart Gale" userId="3647ddd2-6040-41ae-a96d-232c23482af8" providerId="ADAL" clId="{17928AD3-867D-4CDE-AD13-7007C7AC704A}" dt="2023-06-21T09:55:46.439" v="0"/>
          <ac:grpSpMkLst>
            <pc:docMk/>
            <pc:sldMk cId="3617830027" sldId="48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3617830027" sldId="484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7928AD3-867D-4CDE-AD13-7007C7AC704A}" dt="2023-06-21T10:05:18.452" v="282" actId="47"/>
        <pc:sldMkLst>
          <pc:docMk/>
          <pc:sldMk cId="267006943" sldId="514"/>
        </pc:sldMkLst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67006943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67006943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67006943" sldId="514"/>
            <ac:spMk id="9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67006943" sldId="514"/>
            <ac:spMk id="11" creationId="{00000000-0000-0000-0000-000000000000}"/>
          </ac:spMkLst>
        </pc:spChg>
        <pc:grpChg chg="mod">
          <ac:chgData name="Stewart Gale" userId="3647ddd2-6040-41ae-a96d-232c23482af8" providerId="ADAL" clId="{17928AD3-867D-4CDE-AD13-7007C7AC704A}" dt="2023-06-21T09:55:46.439" v="0"/>
          <ac:grpSpMkLst>
            <pc:docMk/>
            <pc:sldMk cId="267006943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267006943" sldId="514"/>
            <ac:cxnSpMk id="4" creationId="{00000000-0000-0000-0000-000000000000}"/>
          </ac:cxnSpMkLst>
        </pc:cxnChg>
      </pc:sldChg>
      <pc:sldChg chg="modSp del modNotes">
        <pc:chgData name="Stewart Gale" userId="3647ddd2-6040-41ae-a96d-232c23482af8" providerId="ADAL" clId="{17928AD3-867D-4CDE-AD13-7007C7AC704A}" dt="2023-06-21T10:05:22.243" v="284" actId="47"/>
        <pc:sldMkLst>
          <pc:docMk/>
          <pc:sldMk cId="4277973962" sldId="516"/>
        </pc:sldMkLst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4277973962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4277973962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4277973962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4277973962" sldId="516"/>
            <ac:spMk id="8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4277973962" sldId="516"/>
            <ac:spMk id="10" creationId="{9A0CB3D0-CF86-045E-2236-154C9875E0B5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4277973962" sldId="516"/>
            <ac:spMk id="12" creationId="{5FAC245E-B310-A87F-CDB8-8196DD9F8871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4277973962" sldId="516"/>
            <ac:spMk id="14" creationId="{8997EF8E-2382-2D9D-7A6B-AF463B0764FC}"/>
          </ac:spMkLst>
        </pc:spChg>
        <pc:grpChg chg="mod">
          <ac:chgData name="Stewart Gale" userId="3647ddd2-6040-41ae-a96d-232c23482af8" providerId="ADAL" clId="{17928AD3-867D-4CDE-AD13-7007C7AC704A}" dt="2023-06-21T09:55:46.439" v="0"/>
          <ac:grpSpMkLst>
            <pc:docMk/>
            <pc:sldMk cId="4277973962" sldId="5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4277973962" sldId="516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17928AD3-867D-4CDE-AD13-7007C7AC704A}" dt="2023-06-21T16:33:56.587" v="640" actId="1076"/>
        <pc:sldMkLst>
          <pc:docMk/>
          <pc:sldMk cId="1778548756" sldId="544"/>
        </pc:sldMkLst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1778548756" sldId="544"/>
            <ac:spMk id="3" creationId="{1DCD659B-9B0F-4736-B272-47379BEFFD3A}"/>
          </ac:spMkLst>
        </pc:spChg>
        <pc:spChg chg="mod">
          <ac:chgData name="Stewart Gale" userId="3647ddd2-6040-41ae-a96d-232c23482af8" providerId="ADAL" clId="{17928AD3-867D-4CDE-AD13-7007C7AC704A}" dt="2023-06-21T16:33:56.587" v="640" actId="1076"/>
          <ac:spMkLst>
            <pc:docMk/>
            <pc:sldMk cId="1778548756" sldId="544"/>
            <ac:spMk id="5" creationId="{00000000-0000-0000-0000-000000000000}"/>
          </ac:spMkLst>
        </pc:spChg>
        <pc:grpChg chg="del mod">
          <ac:chgData name="Stewart Gale" userId="3647ddd2-6040-41ae-a96d-232c23482af8" providerId="ADAL" clId="{17928AD3-867D-4CDE-AD13-7007C7AC704A}" dt="2023-06-21T09:56:04.197" v="22" actId="478"/>
          <ac:grpSpMkLst>
            <pc:docMk/>
            <pc:sldMk cId="1778548756" sldId="54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1778548756" sldId="544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17928AD3-867D-4CDE-AD13-7007C7AC704A}" dt="2023-06-21T10:04:58.987" v="276" actId="1076"/>
        <pc:sldMkLst>
          <pc:docMk/>
          <pc:sldMk cId="2255806164" sldId="545"/>
        </pc:sldMkLst>
        <pc:spChg chg="del mod topLvl">
          <ac:chgData name="Stewart Gale" userId="3647ddd2-6040-41ae-a96d-232c23482af8" providerId="ADAL" clId="{17928AD3-867D-4CDE-AD13-7007C7AC704A}" dt="2023-06-21T10:03:24.612" v="230" actId="478"/>
          <ac:spMkLst>
            <pc:docMk/>
            <pc:sldMk cId="2255806164" sldId="545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17928AD3-867D-4CDE-AD13-7007C7AC704A}" dt="2023-06-21T10:04:20.739" v="246" actId="478"/>
          <ac:spMkLst>
            <pc:docMk/>
            <pc:sldMk cId="2255806164" sldId="545"/>
            <ac:spMk id="6" creationId="{8A622311-EC79-D533-FD1F-8161932F760B}"/>
          </ac:spMkLst>
        </pc:spChg>
        <pc:spChg chg="mod">
          <ac:chgData name="Stewart Gale" userId="3647ddd2-6040-41ae-a96d-232c23482af8" providerId="ADAL" clId="{17928AD3-867D-4CDE-AD13-7007C7AC704A}" dt="2023-06-21T10:04:55.993" v="274" actId="403"/>
          <ac:spMkLst>
            <pc:docMk/>
            <pc:sldMk cId="2255806164" sldId="545"/>
            <ac:spMk id="7" creationId="{474CAAE4-F030-2E11-5CC5-1E4AA995130B}"/>
          </ac:spMkLst>
        </pc:spChg>
        <pc:spChg chg="mod">
          <ac:chgData name="Stewart Gale" userId="3647ddd2-6040-41ae-a96d-232c23482af8" providerId="ADAL" clId="{17928AD3-867D-4CDE-AD13-7007C7AC704A}" dt="2023-06-21T10:04:53.200" v="272" actId="403"/>
          <ac:spMkLst>
            <pc:docMk/>
            <pc:sldMk cId="2255806164" sldId="545"/>
            <ac:spMk id="8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10:04:58.987" v="276" actId="1076"/>
          <ac:spMkLst>
            <pc:docMk/>
            <pc:sldMk cId="2255806164" sldId="545"/>
            <ac:spMk id="10" creationId="{FB19F147-CACD-3FE9-628C-EB67F6282AE8}"/>
          </ac:spMkLst>
        </pc:spChg>
        <pc:grpChg chg="del mod">
          <ac:chgData name="Stewart Gale" userId="3647ddd2-6040-41ae-a96d-232c23482af8" providerId="ADAL" clId="{17928AD3-867D-4CDE-AD13-7007C7AC704A}" dt="2023-06-21T10:03:22.484" v="229" actId="478"/>
          <ac:grpSpMkLst>
            <pc:docMk/>
            <pc:sldMk cId="2255806164" sldId="545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17928AD3-867D-4CDE-AD13-7007C7AC704A}" dt="2023-06-21T10:03:22.484" v="229" actId="478"/>
          <ac:cxnSpMkLst>
            <pc:docMk/>
            <pc:sldMk cId="2255806164" sldId="545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7928AD3-867D-4CDE-AD13-7007C7AC704A}" dt="2023-06-21T10:05:15.574" v="280" actId="47"/>
        <pc:sldMkLst>
          <pc:docMk/>
          <pc:sldMk cId="372398580" sldId="546"/>
        </pc:sldMkLst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72398580" sldId="546"/>
            <ac:spMk id="3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72398580" sldId="546"/>
            <ac:spMk id="5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72398580" sldId="546"/>
            <ac:spMk id="6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72398580" sldId="546"/>
            <ac:spMk id="8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72398580" sldId="546"/>
            <ac:spMk id="9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72398580" sldId="546"/>
            <ac:spMk id="11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372398580" sldId="546"/>
            <ac:spMk id="13" creationId="{00000000-0000-0000-0000-000000000000}"/>
          </ac:spMkLst>
        </pc:spChg>
        <pc:grpChg chg="mod">
          <ac:chgData name="Stewart Gale" userId="3647ddd2-6040-41ae-a96d-232c23482af8" providerId="ADAL" clId="{17928AD3-867D-4CDE-AD13-7007C7AC704A}" dt="2023-06-21T09:55:46.439" v="0"/>
          <ac:grpSpMkLst>
            <pc:docMk/>
            <pc:sldMk cId="372398580" sldId="54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372398580" sldId="54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372398580" sldId="54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372398580" sldId="546"/>
            <ac:cxnSpMk id="12" creationId="{00000000-0000-0000-0000-000000000000}"/>
          </ac:cxnSpMkLst>
        </pc:cxnChg>
      </pc:sldChg>
      <pc:sldChg chg="delSp modSp del mod">
        <pc:chgData name="Stewart Gale" userId="3647ddd2-6040-41ae-a96d-232c23482af8" providerId="ADAL" clId="{17928AD3-867D-4CDE-AD13-7007C7AC704A}" dt="2023-06-21T10:05:13.826" v="279" actId="47"/>
        <pc:sldMkLst>
          <pc:docMk/>
          <pc:sldMk cId="890502590" sldId="549"/>
        </pc:sldMkLst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890502590" sldId="549"/>
            <ac:spMk id="3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890502590" sldId="549"/>
            <ac:spMk id="6" creationId="{F3A22E28-B633-C30B-F19D-F1B8AE779611}"/>
          </ac:spMkLst>
        </pc:spChg>
        <pc:spChg chg="mod">
          <ac:chgData name="Stewart Gale" userId="3647ddd2-6040-41ae-a96d-232c23482af8" providerId="ADAL" clId="{17928AD3-867D-4CDE-AD13-7007C7AC704A}" dt="2023-06-21T10:05:07.880" v="278" actId="1076"/>
          <ac:spMkLst>
            <pc:docMk/>
            <pc:sldMk cId="890502590" sldId="549"/>
            <ac:spMk id="9" creationId="{E1608305-C5AF-CE06-5A20-7B415FAFFB65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890502590" sldId="549"/>
            <ac:spMk id="11" creationId="{5E80254D-AB5F-AD31-17B8-9027D5E7B7F7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890502590" sldId="549"/>
            <ac:spMk id="13" creationId="{182CDBC8-632A-B5EB-B70F-42D0517B34C1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890502590" sldId="549"/>
            <ac:spMk id="40" creationId="{00000000-0000-0000-0000-000000000000}"/>
          </ac:spMkLst>
        </pc:spChg>
        <pc:grpChg chg="del mod">
          <ac:chgData name="Stewart Gale" userId="3647ddd2-6040-41ae-a96d-232c23482af8" providerId="ADAL" clId="{17928AD3-867D-4CDE-AD13-7007C7AC704A}" dt="2023-06-21T10:05:04.372" v="277" actId="478"/>
          <ac:grpSpMkLst>
            <pc:docMk/>
            <pc:sldMk cId="890502590" sldId="54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890502590" sldId="54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890502590" sldId="549"/>
            <ac:cxnSpMk id="8" creationId="{F5FF1DD6-DB2E-6802-B8B4-9D00829278E0}"/>
          </ac:cxnSpMkLst>
        </pc:cxnChg>
      </pc:sldChg>
      <pc:sldChg chg="addSp delSp modSp mod">
        <pc:chgData name="Stewart Gale" userId="3647ddd2-6040-41ae-a96d-232c23482af8" providerId="ADAL" clId="{17928AD3-867D-4CDE-AD13-7007C7AC704A}" dt="2023-06-21T09:58:36.161" v="107" actId="1076"/>
        <pc:sldMkLst>
          <pc:docMk/>
          <pc:sldMk cId="2463592448" sldId="551"/>
        </pc:sldMkLst>
        <pc:spChg chg="del mod topLvl">
          <ac:chgData name="Stewart Gale" userId="3647ddd2-6040-41ae-a96d-232c23482af8" providerId="ADAL" clId="{17928AD3-867D-4CDE-AD13-7007C7AC704A}" dt="2023-06-21T09:56:43.971" v="35" actId="478"/>
          <ac:spMkLst>
            <pc:docMk/>
            <pc:sldMk cId="2463592448" sldId="551"/>
            <ac:spMk id="3" creationId="{00000000-0000-0000-0000-000000000000}"/>
          </ac:spMkLst>
        </pc:spChg>
        <pc:spChg chg="add mod">
          <ac:chgData name="Stewart Gale" userId="3647ddd2-6040-41ae-a96d-232c23482af8" providerId="ADAL" clId="{17928AD3-867D-4CDE-AD13-7007C7AC704A}" dt="2023-06-21T09:58:34.324" v="106" actId="1076"/>
          <ac:spMkLst>
            <pc:docMk/>
            <pc:sldMk cId="2463592448" sldId="551"/>
            <ac:spMk id="5" creationId="{34147AC7-897A-5B5F-B193-25CFCD59F1BC}"/>
          </ac:spMkLst>
        </pc:spChg>
        <pc:spChg chg="del mod">
          <ac:chgData name="Stewart Gale" userId="3647ddd2-6040-41ae-a96d-232c23482af8" providerId="ADAL" clId="{17928AD3-867D-4CDE-AD13-7007C7AC704A}" dt="2023-06-21T09:57:01.355" v="40" actId="478"/>
          <ac:spMkLst>
            <pc:docMk/>
            <pc:sldMk cId="2463592448" sldId="551"/>
            <ac:spMk id="11" creationId="{1F462B8F-3531-F57C-18BA-9050D4D51C09}"/>
          </ac:spMkLst>
        </pc:spChg>
        <pc:spChg chg="mod">
          <ac:chgData name="Stewart Gale" userId="3647ddd2-6040-41ae-a96d-232c23482af8" providerId="ADAL" clId="{17928AD3-867D-4CDE-AD13-7007C7AC704A}" dt="2023-06-21T09:58:36.161" v="107" actId="1076"/>
          <ac:spMkLst>
            <pc:docMk/>
            <pc:sldMk cId="2463592448" sldId="551"/>
            <ac:spMk id="12" creationId="{00000000-0000-0000-0000-000000000000}"/>
          </ac:spMkLst>
        </pc:spChg>
        <pc:spChg chg="del mod">
          <ac:chgData name="Stewart Gale" userId="3647ddd2-6040-41ae-a96d-232c23482af8" providerId="ADAL" clId="{17928AD3-867D-4CDE-AD13-7007C7AC704A}" dt="2023-06-21T09:57:01.355" v="40" actId="478"/>
          <ac:spMkLst>
            <pc:docMk/>
            <pc:sldMk cId="2463592448" sldId="551"/>
            <ac:spMk id="14" creationId="{4371C663-0670-3E36-DE5F-793C5AED6760}"/>
          </ac:spMkLst>
        </pc:spChg>
        <pc:spChg chg="del mod">
          <ac:chgData name="Stewart Gale" userId="3647ddd2-6040-41ae-a96d-232c23482af8" providerId="ADAL" clId="{17928AD3-867D-4CDE-AD13-7007C7AC704A}" dt="2023-06-21T09:57:01.355" v="40" actId="478"/>
          <ac:spMkLst>
            <pc:docMk/>
            <pc:sldMk cId="2463592448" sldId="551"/>
            <ac:spMk id="16" creationId="{65DB2D67-7D4B-B147-7DEB-A14DF458A8E3}"/>
          </ac:spMkLst>
        </pc:spChg>
        <pc:spChg chg="del mod">
          <ac:chgData name="Stewart Gale" userId="3647ddd2-6040-41ae-a96d-232c23482af8" providerId="ADAL" clId="{17928AD3-867D-4CDE-AD13-7007C7AC704A}" dt="2023-06-21T09:57:01.355" v="40" actId="478"/>
          <ac:spMkLst>
            <pc:docMk/>
            <pc:sldMk cId="2463592448" sldId="551"/>
            <ac:spMk id="18" creationId="{26976A6F-4BD5-6D6A-0C21-B518592B6536}"/>
          </ac:spMkLst>
        </pc:spChg>
        <pc:grpChg chg="del mod">
          <ac:chgData name="Stewart Gale" userId="3647ddd2-6040-41ae-a96d-232c23482af8" providerId="ADAL" clId="{17928AD3-867D-4CDE-AD13-7007C7AC704A}" dt="2023-06-21T09:56:42.594" v="34" actId="478"/>
          <ac:grpSpMkLst>
            <pc:docMk/>
            <pc:sldMk cId="2463592448" sldId="551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17928AD3-867D-4CDE-AD13-7007C7AC704A}" dt="2023-06-21T09:56:42.594" v="34" actId="478"/>
          <ac:cxnSpMkLst>
            <pc:docMk/>
            <pc:sldMk cId="2463592448" sldId="551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17928AD3-867D-4CDE-AD13-7007C7AC704A}" dt="2023-06-21T10:02:57.679" v="226"/>
        <pc:sldMkLst>
          <pc:docMk/>
          <pc:sldMk cId="2405780128" sldId="552"/>
        </pc:sldMkLst>
        <pc:spChg chg="del mod topLvl">
          <ac:chgData name="Stewart Gale" userId="3647ddd2-6040-41ae-a96d-232c23482af8" providerId="ADAL" clId="{17928AD3-867D-4CDE-AD13-7007C7AC704A}" dt="2023-06-21T09:59:35.504" v="159" actId="478"/>
          <ac:spMkLst>
            <pc:docMk/>
            <pc:sldMk cId="2405780128" sldId="552"/>
            <ac:spMk id="3" creationId="{00000000-0000-0000-0000-000000000000}"/>
          </ac:spMkLst>
        </pc:spChg>
        <pc:spChg chg="add mod">
          <ac:chgData name="Stewart Gale" userId="3647ddd2-6040-41ae-a96d-232c23482af8" providerId="ADAL" clId="{17928AD3-867D-4CDE-AD13-7007C7AC704A}" dt="2023-06-21T10:02:53.134" v="224" actId="1076"/>
          <ac:spMkLst>
            <pc:docMk/>
            <pc:sldMk cId="2405780128" sldId="552"/>
            <ac:spMk id="5" creationId="{9DA27E39-331F-9ADF-79FD-ED89E9F5A384}"/>
          </ac:spMkLst>
        </pc:spChg>
        <pc:spChg chg="mod">
          <ac:chgData name="Stewart Gale" userId="3647ddd2-6040-41ae-a96d-232c23482af8" providerId="ADAL" clId="{17928AD3-867D-4CDE-AD13-7007C7AC704A}" dt="2023-06-21T10:02:37.734" v="222" actId="1076"/>
          <ac:spMkLst>
            <pc:docMk/>
            <pc:sldMk cId="2405780128" sldId="552"/>
            <ac:spMk id="6" creationId="{7F64FBB0-AF5F-63AD-B6A3-D85EE5B54447}"/>
          </ac:spMkLst>
        </pc:spChg>
        <pc:spChg chg="mod">
          <ac:chgData name="Stewart Gale" userId="3647ddd2-6040-41ae-a96d-232c23482af8" providerId="ADAL" clId="{17928AD3-867D-4CDE-AD13-7007C7AC704A}" dt="2023-06-21T10:01:57.085" v="194" actId="1076"/>
          <ac:spMkLst>
            <pc:docMk/>
            <pc:sldMk cId="2405780128" sldId="552"/>
            <ac:spMk id="8" creationId="{2CB52D06-6421-2E5E-E279-8DAA09D536EC}"/>
          </ac:spMkLst>
        </pc:spChg>
        <pc:spChg chg="mod">
          <ac:chgData name="Stewart Gale" userId="3647ddd2-6040-41ae-a96d-232c23482af8" providerId="ADAL" clId="{17928AD3-867D-4CDE-AD13-7007C7AC704A}" dt="2023-06-21T10:02:35.415" v="221" actId="1076"/>
          <ac:spMkLst>
            <pc:docMk/>
            <pc:sldMk cId="2405780128" sldId="552"/>
            <ac:spMk id="9" creationId="{5E72710F-D828-3CBF-7E4E-B446EB3242AC}"/>
          </ac:spMkLst>
        </pc:spChg>
        <pc:grpChg chg="del mod">
          <ac:chgData name="Stewart Gale" userId="3647ddd2-6040-41ae-a96d-232c23482af8" providerId="ADAL" clId="{17928AD3-867D-4CDE-AD13-7007C7AC704A}" dt="2023-06-21T09:59:35.504" v="159" actId="478"/>
          <ac:grpSpMkLst>
            <pc:docMk/>
            <pc:sldMk cId="2405780128" sldId="552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17928AD3-867D-4CDE-AD13-7007C7AC704A}" dt="2023-06-21T09:59:37.785" v="160" actId="478"/>
          <ac:cxnSpMkLst>
            <pc:docMk/>
            <pc:sldMk cId="2405780128" sldId="552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7928AD3-867D-4CDE-AD13-7007C7AC704A}" dt="2023-06-21T10:05:17.693" v="281" actId="47"/>
        <pc:sldMkLst>
          <pc:docMk/>
          <pc:sldMk cId="2967710719" sldId="553"/>
        </pc:sldMkLst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967710719" sldId="553"/>
            <ac:spMk id="3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967710719" sldId="553"/>
            <ac:spMk id="5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967710719" sldId="553"/>
            <ac:spMk id="6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967710719" sldId="553"/>
            <ac:spMk id="7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967710719" sldId="553"/>
            <ac:spMk id="8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967710719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967710719" sldId="553"/>
            <ac:spMk id="11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967710719" sldId="553"/>
            <ac:spMk id="13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2967710719" sldId="553"/>
            <ac:spMk id="14" creationId="{00000000-0000-0000-0000-000000000000}"/>
          </ac:spMkLst>
        </pc:spChg>
        <pc:grpChg chg="mod">
          <ac:chgData name="Stewart Gale" userId="3647ddd2-6040-41ae-a96d-232c23482af8" providerId="ADAL" clId="{17928AD3-867D-4CDE-AD13-7007C7AC704A}" dt="2023-06-21T09:55:46.439" v="0"/>
          <ac:grpSpMkLst>
            <pc:docMk/>
            <pc:sldMk cId="2967710719" sldId="55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2967710719" sldId="55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2967710719" sldId="55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2967710719" sldId="55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2967710719" sldId="553"/>
            <ac:cxnSpMk id="15" creationId="{00000000-0000-0000-0000-000000000000}"/>
          </ac:cxnSpMkLst>
        </pc:cxnChg>
      </pc:sldChg>
      <pc:sldChg chg="modSp del">
        <pc:chgData name="Stewart Gale" userId="3647ddd2-6040-41ae-a96d-232c23482af8" providerId="ADAL" clId="{17928AD3-867D-4CDE-AD13-7007C7AC704A}" dt="2023-06-21T10:05:19.144" v="283" actId="47"/>
        <pc:sldMkLst>
          <pc:docMk/>
          <pc:sldMk cId="786068008" sldId="554"/>
        </pc:sldMkLst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786068008" sldId="554"/>
            <ac:spMk id="3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786068008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786068008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786068008" sldId="554"/>
            <ac:spMk id="10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786068008" sldId="554"/>
            <ac:spMk id="11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k cId="786068008" sldId="554"/>
            <ac:spMk id="12" creationId="{00000000-0000-0000-0000-000000000000}"/>
          </ac:spMkLst>
        </pc:spChg>
        <pc:grpChg chg="mod">
          <ac:chgData name="Stewart Gale" userId="3647ddd2-6040-41ae-a96d-232c23482af8" providerId="ADAL" clId="{17928AD3-867D-4CDE-AD13-7007C7AC704A}" dt="2023-06-21T09:55:46.439" v="0"/>
          <ac:grpSpMkLst>
            <pc:docMk/>
            <pc:sldMk cId="786068008" sldId="55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7928AD3-867D-4CDE-AD13-7007C7AC704A}" dt="2023-06-21T09:55:46.439" v="0"/>
          <ac:cxnSpMkLst>
            <pc:docMk/>
            <pc:sldMk cId="786068008" sldId="554"/>
            <ac:cxnSpMk id="4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17928AD3-867D-4CDE-AD13-7007C7AC704A}" dt="2023-06-21T09:59:31.610" v="158" actId="1076"/>
        <pc:sldMkLst>
          <pc:docMk/>
          <pc:sldMk cId="1997203789" sldId="555"/>
        </pc:sldMkLst>
        <pc:spChg chg="mod">
          <ac:chgData name="Stewart Gale" userId="3647ddd2-6040-41ae-a96d-232c23482af8" providerId="ADAL" clId="{17928AD3-867D-4CDE-AD13-7007C7AC704A}" dt="2023-06-21T09:59:11.433" v="149" actId="403"/>
          <ac:spMkLst>
            <pc:docMk/>
            <pc:sldMk cId="1997203789" sldId="555"/>
            <ac:spMk id="11" creationId="{1F462B8F-3531-F57C-18BA-9050D4D51C09}"/>
          </ac:spMkLst>
        </pc:spChg>
        <pc:spChg chg="add del mod">
          <ac:chgData name="Stewart Gale" userId="3647ddd2-6040-41ae-a96d-232c23482af8" providerId="ADAL" clId="{17928AD3-867D-4CDE-AD13-7007C7AC704A}" dt="2023-06-21T09:58:56.640" v="142" actId="20577"/>
          <ac:spMkLst>
            <pc:docMk/>
            <pc:sldMk cId="1997203789" sldId="555"/>
            <ac:spMk id="12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09:59:22.230" v="154" actId="122"/>
          <ac:spMkLst>
            <pc:docMk/>
            <pc:sldMk cId="1997203789" sldId="555"/>
            <ac:spMk id="14" creationId="{4371C663-0670-3E36-DE5F-793C5AED6760}"/>
          </ac:spMkLst>
        </pc:spChg>
        <pc:spChg chg="mod">
          <ac:chgData name="Stewart Gale" userId="3647ddd2-6040-41ae-a96d-232c23482af8" providerId="ADAL" clId="{17928AD3-867D-4CDE-AD13-7007C7AC704A}" dt="2023-06-21T09:59:29.320" v="156" actId="1076"/>
          <ac:spMkLst>
            <pc:docMk/>
            <pc:sldMk cId="1997203789" sldId="555"/>
            <ac:spMk id="16" creationId="{65DB2D67-7D4B-B147-7DEB-A14DF458A8E3}"/>
          </ac:spMkLst>
        </pc:spChg>
        <pc:spChg chg="mod">
          <ac:chgData name="Stewart Gale" userId="3647ddd2-6040-41ae-a96d-232c23482af8" providerId="ADAL" clId="{17928AD3-867D-4CDE-AD13-7007C7AC704A}" dt="2023-06-21T09:59:31.610" v="158" actId="1076"/>
          <ac:spMkLst>
            <pc:docMk/>
            <pc:sldMk cId="1997203789" sldId="555"/>
            <ac:spMk id="18" creationId="{26976A6F-4BD5-6D6A-0C21-B518592B6536}"/>
          </ac:spMkLst>
        </pc:spChg>
      </pc:sldChg>
      <pc:sldChg chg="modSp add mod">
        <pc:chgData name="Stewart Gale" userId="3647ddd2-6040-41ae-a96d-232c23482af8" providerId="ADAL" clId="{17928AD3-867D-4CDE-AD13-7007C7AC704A}" dt="2023-06-21T10:06:03.468" v="300" actId="1076"/>
        <pc:sldMkLst>
          <pc:docMk/>
          <pc:sldMk cId="2805389438" sldId="556"/>
        </pc:sldMkLst>
        <pc:spChg chg="mod">
          <ac:chgData name="Stewart Gale" userId="3647ddd2-6040-41ae-a96d-232c23482af8" providerId="ADAL" clId="{17928AD3-867D-4CDE-AD13-7007C7AC704A}" dt="2023-06-21T10:05:35.270" v="288" actId="20577"/>
          <ac:spMkLst>
            <pc:docMk/>
            <pc:sldMk cId="2805389438" sldId="556"/>
            <ac:spMk id="7" creationId="{474CAAE4-F030-2E11-5CC5-1E4AA995130B}"/>
          </ac:spMkLst>
        </pc:spChg>
        <pc:spChg chg="mod">
          <ac:chgData name="Stewart Gale" userId="3647ddd2-6040-41ae-a96d-232c23482af8" providerId="ADAL" clId="{17928AD3-867D-4CDE-AD13-7007C7AC704A}" dt="2023-06-21T10:05:57.362" v="299" actId="20577"/>
          <ac:spMkLst>
            <pc:docMk/>
            <pc:sldMk cId="2805389438" sldId="556"/>
            <ac:spMk id="8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10:06:03.468" v="300" actId="1076"/>
          <ac:spMkLst>
            <pc:docMk/>
            <pc:sldMk cId="2805389438" sldId="556"/>
            <ac:spMk id="10" creationId="{FB19F147-CACD-3FE9-628C-EB67F6282AE8}"/>
          </ac:spMkLst>
        </pc:spChg>
      </pc:sldChg>
      <pc:sldChg chg="addSp delSp modSp add mod delAnim modAnim">
        <pc:chgData name="Stewart Gale" userId="3647ddd2-6040-41ae-a96d-232c23482af8" providerId="ADAL" clId="{17928AD3-867D-4CDE-AD13-7007C7AC704A}" dt="2023-06-21T10:15:52.242" v="465"/>
        <pc:sldMkLst>
          <pc:docMk/>
          <pc:sldMk cId="1367691096" sldId="557"/>
        </pc:sldMkLst>
        <pc:spChg chg="add del mod">
          <ac:chgData name="Stewart Gale" userId="3647ddd2-6040-41ae-a96d-232c23482af8" providerId="ADAL" clId="{17928AD3-867D-4CDE-AD13-7007C7AC704A}" dt="2023-06-21T10:14:11.481" v="427" actId="478"/>
          <ac:spMkLst>
            <pc:docMk/>
            <pc:sldMk cId="1367691096" sldId="557"/>
            <ac:spMk id="3" creationId="{0D05920F-EA1A-9841-C805-3862F9F55C94}"/>
          </ac:spMkLst>
        </pc:spChg>
        <pc:spChg chg="add del mod">
          <ac:chgData name="Stewart Gale" userId="3647ddd2-6040-41ae-a96d-232c23482af8" providerId="ADAL" clId="{17928AD3-867D-4CDE-AD13-7007C7AC704A}" dt="2023-06-21T10:14:19.961" v="431" actId="478"/>
          <ac:spMkLst>
            <pc:docMk/>
            <pc:sldMk cId="1367691096" sldId="557"/>
            <ac:spMk id="4" creationId="{9355743F-09A2-D9DC-E4E4-19285A8E3AA4}"/>
          </ac:spMkLst>
        </pc:spChg>
        <pc:spChg chg="add del mod">
          <ac:chgData name="Stewart Gale" userId="3647ddd2-6040-41ae-a96d-232c23482af8" providerId="ADAL" clId="{17928AD3-867D-4CDE-AD13-7007C7AC704A}" dt="2023-06-21T10:14:43.091" v="444" actId="478"/>
          <ac:spMkLst>
            <pc:docMk/>
            <pc:sldMk cId="1367691096" sldId="557"/>
            <ac:spMk id="5" creationId="{FAF5A298-5F03-8684-293F-8E05F0BD0AF9}"/>
          </ac:spMkLst>
        </pc:spChg>
        <pc:spChg chg="mod">
          <ac:chgData name="Stewart Gale" userId="3647ddd2-6040-41ae-a96d-232c23482af8" providerId="ADAL" clId="{17928AD3-867D-4CDE-AD13-7007C7AC704A}" dt="2023-06-21T10:15:30.022" v="459" actId="1076"/>
          <ac:spMkLst>
            <pc:docMk/>
            <pc:sldMk cId="1367691096" sldId="557"/>
            <ac:spMk id="7" creationId="{474CAAE4-F030-2E11-5CC5-1E4AA995130B}"/>
          </ac:spMkLst>
        </pc:spChg>
        <pc:spChg chg="mod">
          <ac:chgData name="Stewart Gale" userId="3647ddd2-6040-41ae-a96d-232c23482af8" providerId="ADAL" clId="{17928AD3-867D-4CDE-AD13-7007C7AC704A}" dt="2023-06-21T10:14:05.628" v="426" actId="20577"/>
          <ac:spMkLst>
            <pc:docMk/>
            <pc:sldMk cId="1367691096" sldId="557"/>
            <ac:spMk id="8" creationId="{00000000-0000-0000-0000-000000000000}"/>
          </ac:spMkLst>
        </pc:spChg>
        <pc:spChg chg="add mod">
          <ac:chgData name="Stewart Gale" userId="3647ddd2-6040-41ae-a96d-232c23482af8" providerId="ADAL" clId="{17928AD3-867D-4CDE-AD13-7007C7AC704A}" dt="2023-06-21T10:15:27.135" v="458" actId="1076"/>
          <ac:spMkLst>
            <pc:docMk/>
            <pc:sldMk cId="1367691096" sldId="557"/>
            <ac:spMk id="9" creationId="{7A704C4D-D6B4-0EFF-94A1-FC3EEADC0259}"/>
          </ac:spMkLst>
        </pc:spChg>
        <pc:spChg chg="mod">
          <ac:chgData name="Stewart Gale" userId="3647ddd2-6040-41ae-a96d-232c23482af8" providerId="ADAL" clId="{17928AD3-867D-4CDE-AD13-7007C7AC704A}" dt="2023-06-21T10:15:37.403" v="462" actId="1076"/>
          <ac:spMkLst>
            <pc:docMk/>
            <pc:sldMk cId="1367691096" sldId="557"/>
            <ac:spMk id="10" creationId="{FB19F147-CACD-3FE9-628C-EB67F6282AE8}"/>
          </ac:spMkLst>
        </pc:spChg>
        <pc:spChg chg="add del">
          <ac:chgData name="Stewart Gale" userId="3647ddd2-6040-41ae-a96d-232c23482af8" providerId="ADAL" clId="{17928AD3-867D-4CDE-AD13-7007C7AC704A}" dt="2023-06-21T10:14:23.335" v="433" actId="22"/>
          <ac:spMkLst>
            <pc:docMk/>
            <pc:sldMk cId="1367691096" sldId="557"/>
            <ac:spMk id="12" creationId="{15E11944-217D-CC29-75C9-A284CE81F0FD}"/>
          </ac:spMkLst>
        </pc:spChg>
        <pc:spChg chg="add mod">
          <ac:chgData name="Stewart Gale" userId="3647ddd2-6040-41ae-a96d-232c23482af8" providerId="ADAL" clId="{17928AD3-867D-4CDE-AD13-7007C7AC704A}" dt="2023-06-21T10:15:27.135" v="458" actId="1076"/>
          <ac:spMkLst>
            <pc:docMk/>
            <pc:sldMk cId="1367691096" sldId="557"/>
            <ac:spMk id="14" creationId="{3B553FDA-447A-0C1B-A575-31B31154F234}"/>
          </ac:spMkLst>
        </pc:spChg>
        <pc:spChg chg="add mod">
          <ac:chgData name="Stewart Gale" userId="3647ddd2-6040-41ae-a96d-232c23482af8" providerId="ADAL" clId="{17928AD3-867D-4CDE-AD13-7007C7AC704A}" dt="2023-06-21T10:15:27.135" v="458" actId="1076"/>
          <ac:spMkLst>
            <pc:docMk/>
            <pc:sldMk cId="1367691096" sldId="557"/>
            <ac:spMk id="15" creationId="{7D3B30A2-BB3A-A52C-FF7A-98A55EAA5C3C}"/>
          </ac:spMkLst>
        </pc:spChg>
      </pc:sldChg>
      <pc:sldChg chg="addSp delSp modSp add mod delAnim modAnim">
        <pc:chgData name="Stewart Gale" userId="3647ddd2-6040-41ae-a96d-232c23482af8" providerId="ADAL" clId="{17928AD3-867D-4CDE-AD13-7007C7AC704A}" dt="2023-06-21T10:22:28.404" v="632"/>
        <pc:sldMkLst>
          <pc:docMk/>
          <pc:sldMk cId="2419970878" sldId="558"/>
        </pc:sldMkLst>
        <pc:spChg chg="add mod">
          <ac:chgData name="Stewart Gale" userId="3647ddd2-6040-41ae-a96d-232c23482af8" providerId="ADAL" clId="{17928AD3-867D-4CDE-AD13-7007C7AC704A}" dt="2023-06-21T10:16:22.305" v="469" actId="1076"/>
          <ac:spMkLst>
            <pc:docMk/>
            <pc:sldMk cId="2419970878" sldId="558"/>
            <ac:spMk id="3" creationId="{C8DA3CA6-3E1F-5584-8F61-058C468264B7}"/>
          </ac:spMkLst>
        </pc:spChg>
        <pc:spChg chg="add mod">
          <ac:chgData name="Stewart Gale" userId="3647ddd2-6040-41ae-a96d-232c23482af8" providerId="ADAL" clId="{17928AD3-867D-4CDE-AD13-7007C7AC704A}" dt="2023-06-21T10:21:59.958" v="626" actId="1076"/>
          <ac:spMkLst>
            <pc:docMk/>
            <pc:sldMk cId="2419970878" sldId="558"/>
            <ac:spMk id="4" creationId="{F5732768-7025-B7EB-32B5-BDC0AB6B3B03}"/>
          </ac:spMkLst>
        </pc:spChg>
        <pc:spChg chg="mod">
          <ac:chgData name="Stewart Gale" userId="3647ddd2-6040-41ae-a96d-232c23482af8" providerId="ADAL" clId="{17928AD3-867D-4CDE-AD13-7007C7AC704A}" dt="2023-06-21T10:21:56.906" v="625" actId="1076"/>
          <ac:spMkLst>
            <pc:docMk/>
            <pc:sldMk cId="2419970878" sldId="558"/>
            <ac:spMk id="7" creationId="{474CAAE4-F030-2E11-5CC5-1E4AA995130B}"/>
          </ac:spMkLst>
        </pc:spChg>
        <pc:spChg chg="mod">
          <ac:chgData name="Stewart Gale" userId="3647ddd2-6040-41ae-a96d-232c23482af8" providerId="ADAL" clId="{17928AD3-867D-4CDE-AD13-7007C7AC704A}" dt="2023-06-21T10:16:47.690" v="489" actId="1076"/>
          <ac:spMkLst>
            <pc:docMk/>
            <pc:sldMk cId="2419970878" sldId="558"/>
            <ac:spMk id="8" creationId="{00000000-0000-0000-0000-000000000000}"/>
          </ac:spMkLst>
        </pc:spChg>
        <pc:spChg chg="mod">
          <ac:chgData name="Stewart Gale" userId="3647ddd2-6040-41ae-a96d-232c23482af8" providerId="ADAL" clId="{17928AD3-867D-4CDE-AD13-7007C7AC704A}" dt="2023-06-21T10:22:11.233" v="629" actId="1076"/>
          <ac:spMkLst>
            <pc:docMk/>
            <pc:sldMk cId="2419970878" sldId="558"/>
            <ac:spMk id="9" creationId="{7A704C4D-D6B4-0EFF-94A1-FC3EEADC0259}"/>
          </ac:spMkLst>
        </pc:spChg>
        <pc:spChg chg="mod">
          <ac:chgData name="Stewart Gale" userId="3647ddd2-6040-41ae-a96d-232c23482af8" providerId="ADAL" clId="{17928AD3-867D-4CDE-AD13-7007C7AC704A}" dt="2023-06-21T10:22:07.013" v="628" actId="113"/>
          <ac:spMkLst>
            <pc:docMk/>
            <pc:sldMk cId="2419970878" sldId="558"/>
            <ac:spMk id="10" creationId="{FB19F147-CACD-3FE9-628C-EB67F6282AE8}"/>
          </ac:spMkLst>
        </pc:spChg>
        <pc:spChg chg="del">
          <ac:chgData name="Stewart Gale" userId="3647ddd2-6040-41ae-a96d-232c23482af8" providerId="ADAL" clId="{17928AD3-867D-4CDE-AD13-7007C7AC704A}" dt="2023-06-21T10:17:19.711" v="509" actId="478"/>
          <ac:spMkLst>
            <pc:docMk/>
            <pc:sldMk cId="2419970878" sldId="558"/>
            <ac:spMk id="14" creationId="{3B553FDA-447A-0C1B-A575-31B31154F234}"/>
          </ac:spMkLst>
        </pc:spChg>
        <pc:spChg chg="mod">
          <ac:chgData name="Stewart Gale" userId="3647ddd2-6040-41ae-a96d-232c23482af8" providerId="ADAL" clId="{17928AD3-867D-4CDE-AD13-7007C7AC704A}" dt="2023-06-21T10:21:14.300" v="609" actId="1076"/>
          <ac:spMkLst>
            <pc:docMk/>
            <pc:sldMk cId="2419970878" sldId="558"/>
            <ac:spMk id="15" creationId="{7D3B30A2-BB3A-A52C-FF7A-98A55EAA5C3C}"/>
          </ac:spMkLst>
        </pc:spChg>
      </pc:sldChg>
      <pc:sldMasterChg chg="modSp modSldLayout">
        <pc:chgData name="Stewart Gale" userId="3647ddd2-6040-41ae-a96d-232c23482af8" providerId="ADAL" clId="{17928AD3-867D-4CDE-AD13-7007C7AC704A}" dt="2023-06-21T09:55:46.439" v="0"/>
        <pc:sldMasterMkLst>
          <pc:docMk/>
          <pc:sldMasterMk cId="1250080377" sldId="2147483660"/>
        </pc:sldMasterMkLst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asterMk cId="1250080377" sldId="2147483660"/>
            <ac:spMk id="2" creationId="{B7734242-97F4-C00F-FA45-7E1491FEAFB9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asterMk cId="1250080377" sldId="2147483660"/>
            <ac:spMk id="3" creationId="{101970BF-0EE2-2EAE-99A2-FCB54DF64DD1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asterMk cId="1250080377" sldId="2147483660"/>
            <ac:spMk id="4" creationId="{6CD9DCE1-B978-7940-8FFB-A803859CA286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asterMk cId="1250080377" sldId="2147483660"/>
            <ac:spMk id="5" creationId="{3166CC55-F716-ECCB-AC8B-871F6B5F28A3}"/>
          </ac:spMkLst>
        </pc:spChg>
        <pc:spChg chg="mod">
          <ac:chgData name="Stewart Gale" userId="3647ddd2-6040-41ae-a96d-232c23482af8" providerId="ADAL" clId="{17928AD3-867D-4CDE-AD13-7007C7AC704A}" dt="2023-06-21T09:55:46.439" v="0"/>
          <ac:spMkLst>
            <pc:docMk/>
            <pc:sldMasterMk cId="1250080377" sldId="2147483660"/>
            <ac:spMk id="6" creationId="{E7B154CE-2200-0D4D-B811-9B2855B67E6A}"/>
          </ac:spMkLst>
        </pc:spChg>
        <pc:sldLayoutChg chg="modSp">
          <pc:chgData name="Stewart Gale" userId="3647ddd2-6040-41ae-a96d-232c23482af8" providerId="ADAL" clId="{17928AD3-867D-4CDE-AD13-7007C7AC704A}" dt="2023-06-21T09:55:46.439" v="0"/>
          <pc:sldLayoutMkLst>
            <pc:docMk/>
            <pc:sldMasterMk cId="1250080377" sldId="2147483660"/>
            <pc:sldLayoutMk cId="413884419" sldId="2147483661"/>
          </pc:sldLayoutMkLst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413884419" sldId="2147483661"/>
              <ac:spMk id="2" creationId="{ED172BF1-E5D5-AA9C-F286-CE6F72ACF4A4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413884419" sldId="2147483661"/>
              <ac:spMk id="3" creationId="{DE926ACD-9BB8-B11A-B4E1-2AFF66A5FA80}"/>
            </ac:spMkLst>
          </pc:spChg>
        </pc:sldLayoutChg>
        <pc:sldLayoutChg chg="modSp">
          <pc:chgData name="Stewart Gale" userId="3647ddd2-6040-41ae-a96d-232c23482af8" providerId="ADAL" clId="{17928AD3-867D-4CDE-AD13-7007C7AC704A}" dt="2023-06-21T09:55:46.439" v="0"/>
          <pc:sldLayoutMkLst>
            <pc:docMk/>
            <pc:sldMasterMk cId="1250080377" sldId="2147483660"/>
            <pc:sldLayoutMk cId="439282283" sldId="2147483663"/>
          </pc:sldLayoutMkLst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439282283" sldId="2147483663"/>
              <ac:spMk id="2" creationId="{111FD6A0-41A7-4422-3BCA-67CEF75CE3D8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439282283" sldId="2147483663"/>
              <ac:spMk id="3" creationId="{DEBB152D-FCD6-6AFC-7891-AC208138576C}"/>
            </ac:spMkLst>
          </pc:spChg>
        </pc:sldLayoutChg>
        <pc:sldLayoutChg chg="modSp">
          <pc:chgData name="Stewart Gale" userId="3647ddd2-6040-41ae-a96d-232c23482af8" providerId="ADAL" clId="{17928AD3-867D-4CDE-AD13-7007C7AC704A}" dt="2023-06-21T09:55:46.439" v="0"/>
          <pc:sldLayoutMkLst>
            <pc:docMk/>
            <pc:sldMasterMk cId="1250080377" sldId="2147483660"/>
            <pc:sldLayoutMk cId="4014893165" sldId="2147483664"/>
          </pc:sldLayoutMkLst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4014893165" sldId="2147483664"/>
              <ac:spMk id="3" creationId="{128E113F-C8EE-DB8B-D056-9DBD12B454DE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4014893165" sldId="2147483664"/>
              <ac:spMk id="4" creationId="{016DDDDD-3D56-6B1F-22E2-98DE7691BE08}"/>
            </ac:spMkLst>
          </pc:spChg>
        </pc:sldLayoutChg>
        <pc:sldLayoutChg chg="modSp">
          <pc:chgData name="Stewart Gale" userId="3647ddd2-6040-41ae-a96d-232c23482af8" providerId="ADAL" clId="{17928AD3-867D-4CDE-AD13-7007C7AC704A}" dt="2023-06-21T09:55:46.439" v="0"/>
          <pc:sldLayoutMkLst>
            <pc:docMk/>
            <pc:sldMasterMk cId="1250080377" sldId="2147483660"/>
            <pc:sldLayoutMk cId="310051668" sldId="2147483665"/>
          </pc:sldLayoutMkLst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310051668" sldId="2147483665"/>
              <ac:spMk id="2" creationId="{5A38CF72-8EF0-CDCF-5EFD-B98C046DF17F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310051668" sldId="2147483665"/>
              <ac:spMk id="3" creationId="{17CFB20C-8DA2-0FBA-6926-A1CAF7656E28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310051668" sldId="2147483665"/>
              <ac:spMk id="4" creationId="{EC0A4E49-5EFC-A8E5-6FF9-61C57638AD28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310051668" sldId="2147483665"/>
              <ac:spMk id="5" creationId="{0ADCF109-2D37-D729-CD5A-336E97FEBAEC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310051668" sldId="2147483665"/>
              <ac:spMk id="6" creationId="{D31B62F6-200C-6307-10CC-B1D4A36C7BE0}"/>
            </ac:spMkLst>
          </pc:spChg>
        </pc:sldLayoutChg>
        <pc:sldLayoutChg chg="modSp">
          <pc:chgData name="Stewart Gale" userId="3647ddd2-6040-41ae-a96d-232c23482af8" providerId="ADAL" clId="{17928AD3-867D-4CDE-AD13-7007C7AC704A}" dt="2023-06-21T09:55:46.439" v="0"/>
          <pc:sldLayoutMkLst>
            <pc:docMk/>
            <pc:sldMasterMk cId="1250080377" sldId="2147483660"/>
            <pc:sldLayoutMk cId="2769889511" sldId="2147483668"/>
          </pc:sldLayoutMkLst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2769889511" sldId="2147483668"/>
              <ac:spMk id="2" creationId="{4E08A01A-A68F-5928-6C80-8F0D1437BE6D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2769889511" sldId="2147483668"/>
              <ac:spMk id="3" creationId="{B20235D5-54B7-CF35-4386-098A97581877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2769889511" sldId="2147483668"/>
              <ac:spMk id="4" creationId="{71B095FA-A10F-43AE-E6FF-296B43032D55}"/>
            </ac:spMkLst>
          </pc:spChg>
        </pc:sldLayoutChg>
        <pc:sldLayoutChg chg="modSp">
          <pc:chgData name="Stewart Gale" userId="3647ddd2-6040-41ae-a96d-232c23482af8" providerId="ADAL" clId="{17928AD3-867D-4CDE-AD13-7007C7AC704A}" dt="2023-06-21T09:55:46.439" v="0"/>
          <pc:sldLayoutMkLst>
            <pc:docMk/>
            <pc:sldMasterMk cId="1250080377" sldId="2147483660"/>
            <pc:sldLayoutMk cId="1737314432" sldId="2147483669"/>
          </pc:sldLayoutMkLst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1737314432" sldId="2147483669"/>
              <ac:spMk id="2" creationId="{F7039EC0-F652-F9A3-291D-48BC85647A88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1737314432" sldId="2147483669"/>
              <ac:spMk id="3" creationId="{5DCCBD6F-D08F-3368-C19A-0C4198706528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1737314432" sldId="2147483669"/>
              <ac:spMk id="4" creationId="{69ECF45D-F39F-CDE8-A7DF-07A08C8BB69F}"/>
            </ac:spMkLst>
          </pc:spChg>
        </pc:sldLayoutChg>
        <pc:sldLayoutChg chg="modSp">
          <pc:chgData name="Stewart Gale" userId="3647ddd2-6040-41ae-a96d-232c23482af8" providerId="ADAL" clId="{17928AD3-867D-4CDE-AD13-7007C7AC704A}" dt="2023-06-21T09:55:46.439" v="0"/>
          <pc:sldLayoutMkLst>
            <pc:docMk/>
            <pc:sldMasterMk cId="1250080377" sldId="2147483660"/>
            <pc:sldLayoutMk cId="3194099445" sldId="2147483671"/>
          </pc:sldLayoutMkLst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3194099445" sldId="2147483671"/>
              <ac:spMk id="2" creationId="{18ADD0B5-2C11-E3CB-5BD6-1FD0EE6EACFE}"/>
            </ac:spMkLst>
          </pc:spChg>
          <pc:spChg chg="mod">
            <ac:chgData name="Stewart Gale" userId="3647ddd2-6040-41ae-a96d-232c23482af8" providerId="ADAL" clId="{17928AD3-867D-4CDE-AD13-7007C7AC704A}" dt="2023-06-21T09:55:46.439" v="0"/>
            <ac:spMkLst>
              <pc:docMk/>
              <pc:sldMasterMk cId="1250080377" sldId="2147483660"/>
              <pc:sldLayoutMk cId="3194099445" sldId="2147483671"/>
              <ac:spMk id="3" creationId="{3B1EDDE9-E507-1354-6C16-368AE7BC6D86}"/>
            </ac:spMkLst>
          </pc:spChg>
        </pc:sldLayoutChg>
      </pc:sldMasterChg>
    </pc:docChg>
  </pc:docChgLst>
  <pc:docChgLst>
    <pc:chgData name="Stewart Gale" userId="3647ddd2-6040-41ae-a96d-232c23482af8" providerId="ADAL" clId="{C40B3E7F-3CDE-4C17-9FF6-659D863B7B35}"/>
    <pc:docChg chg="undo custSel addSld delSld modSld sldOrd">
      <pc:chgData name="Stewart Gale" userId="3647ddd2-6040-41ae-a96d-232c23482af8" providerId="ADAL" clId="{C40B3E7F-3CDE-4C17-9FF6-659D863B7B35}" dt="2023-02-23T06:14:59.150" v="869" actId="20577"/>
      <pc:docMkLst>
        <pc:docMk/>
      </pc:docMkLst>
      <pc:sldChg chg="delSp modSp mod">
        <pc:chgData name="Stewart Gale" userId="3647ddd2-6040-41ae-a96d-232c23482af8" providerId="ADAL" clId="{C40B3E7F-3CDE-4C17-9FF6-659D863B7B35}" dt="2022-09-01T07:22:27.559" v="6" actId="113"/>
        <pc:sldMkLst>
          <pc:docMk/>
          <pc:sldMk cId="3617830027" sldId="484"/>
        </pc:sldMkLst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19.769" v="3" actId="478"/>
          <ac:spMkLst>
            <pc:docMk/>
            <pc:sldMk cId="3617830027" sldId="484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2.457" v="4" actId="1076"/>
          <ac:spMkLst>
            <pc:docMk/>
            <pc:sldMk cId="3617830027" sldId="484"/>
            <ac:spMk id="12" creationId="{00000000-0000-0000-0000-000000000000}"/>
          </ac:spMkLst>
        </pc:spChg>
      </pc:sldChg>
      <pc:sldChg chg="del">
        <pc:chgData name="Stewart Gale" userId="3647ddd2-6040-41ae-a96d-232c23482af8" providerId="ADAL" clId="{C40B3E7F-3CDE-4C17-9FF6-659D863B7B35}" dt="2022-09-01T08:22:23.221" v="661" actId="47"/>
        <pc:sldMkLst>
          <pc:docMk/>
          <pc:sldMk cId="4161425287" sldId="488"/>
        </pc:sldMkLst>
      </pc:sldChg>
      <pc:sldChg chg="add del">
        <pc:chgData name="Stewart Gale" userId="3647ddd2-6040-41ae-a96d-232c23482af8" providerId="ADAL" clId="{C40B3E7F-3CDE-4C17-9FF6-659D863B7B35}" dt="2022-09-01T07:30:22.510" v="147" actId="47"/>
        <pc:sldMkLst>
          <pc:docMk/>
          <pc:sldMk cId="988028996" sldId="511"/>
        </pc:sldMkLst>
      </pc:sldChg>
      <pc:sldChg chg="delSp del mod delAnim">
        <pc:chgData name="Stewart Gale" userId="3647ddd2-6040-41ae-a96d-232c23482af8" providerId="ADAL" clId="{C40B3E7F-3CDE-4C17-9FF6-659D863B7B35}" dt="2022-09-01T08:34:35.718" v="770" actId="47"/>
        <pc:sldMkLst>
          <pc:docMk/>
          <pc:sldMk cId="3863178959" sldId="512"/>
        </pc:sldMkLst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5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14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23" creationId="{00000000-0000-0000-0000-000000000000}"/>
          </ac:spMkLst>
        </pc:spChg>
      </pc:sldChg>
      <pc:sldChg chg="delSp modSp mod delAnim">
        <pc:chgData name="Stewart Gale" userId="3647ddd2-6040-41ae-a96d-232c23482af8" providerId="ADAL" clId="{C40B3E7F-3CDE-4C17-9FF6-659D863B7B35}" dt="2022-09-01T08:34:32.427" v="769" actId="1076"/>
        <pc:sldMkLst>
          <pc:docMk/>
          <pc:sldMk cId="267006943" sldId="514"/>
        </pc:sldMkLst>
        <pc:spChg chg="mod">
          <ac:chgData name="Stewart Gale" userId="3647ddd2-6040-41ae-a96d-232c23482af8" providerId="ADAL" clId="{C40B3E7F-3CDE-4C17-9FF6-659D863B7B35}" dt="2022-09-01T08:34:32.427" v="769" actId="1076"/>
          <ac:spMkLst>
            <pc:docMk/>
            <pc:sldMk cId="267006943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23.107" v="764" actId="1076"/>
          <ac:spMkLst>
            <pc:docMk/>
            <pc:sldMk cId="267006943" sldId="514"/>
            <ac:spMk id="9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8:33:30.460" v="730" actId="478"/>
          <ac:spMkLst>
            <pc:docMk/>
            <pc:sldMk cId="267006943" sldId="514"/>
            <ac:spMk id="10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23.107" v="764" actId="1076"/>
          <ac:spMkLst>
            <pc:docMk/>
            <pc:sldMk cId="267006943" sldId="514"/>
            <ac:spMk id="11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4:01.292" v="751" actId="478"/>
          <ac:spMkLst>
            <pc:docMk/>
            <pc:sldMk cId="267006943" sldId="514"/>
            <ac:spMk id="12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C40B3E7F-3CDE-4C17-9FF6-659D863B7B35}" dt="2023-02-23T06:14:59.150" v="869" actId="20577"/>
        <pc:sldMkLst>
          <pc:docMk/>
          <pc:sldMk cId="4277973962" sldId="516"/>
        </pc:sldMkLst>
        <pc:spChg chg="mod">
          <ac:chgData name="Stewart Gale" userId="3647ddd2-6040-41ae-a96d-232c23482af8" providerId="ADAL" clId="{C40B3E7F-3CDE-4C17-9FF6-659D863B7B35}" dt="2023-02-23T06:14:56.067" v="867" actId="20577"/>
          <ac:spMkLst>
            <pc:docMk/>
            <pc:sldMk cId="4277973962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5:40.077" v="789" actId="20577"/>
          <ac:spMkLst>
            <pc:docMk/>
            <pc:sldMk cId="4277973962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7:58.822" v="855" actId="1076"/>
          <ac:spMkLst>
            <pc:docMk/>
            <pc:sldMk cId="4277973962" sldId="516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3-02-23T06:14:51.150" v="863" actId="20577"/>
          <ac:spMkLst>
            <pc:docMk/>
            <pc:sldMk cId="4277973962" sldId="516"/>
            <ac:spMk id="10" creationId="{9A0CB3D0-CF86-045E-2236-154C9875E0B5}"/>
          </ac:spMkLst>
        </pc:spChg>
        <pc:spChg chg="add mod">
          <ac:chgData name="Stewart Gale" userId="3647ddd2-6040-41ae-a96d-232c23482af8" providerId="ADAL" clId="{C40B3E7F-3CDE-4C17-9FF6-659D863B7B35}" dt="2023-02-23T06:14:53.460" v="865" actId="20577"/>
          <ac:spMkLst>
            <pc:docMk/>
            <pc:sldMk cId="4277973962" sldId="516"/>
            <ac:spMk id="12" creationId="{5FAC245E-B310-A87F-CDB8-8196DD9F8871}"/>
          </ac:spMkLst>
        </pc:spChg>
        <pc:spChg chg="add mod">
          <ac:chgData name="Stewart Gale" userId="3647ddd2-6040-41ae-a96d-232c23482af8" providerId="ADAL" clId="{C40B3E7F-3CDE-4C17-9FF6-659D863B7B35}" dt="2023-02-23T06:14:59.150" v="869" actId="20577"/>
          <ac:spMkLst>
            <pc:docMk/>
            <pc:sldMk cId="4277973962" sldId="516"/>
            <ac:spMk id="14" creationId="{8997EF8E-2382-2D9D-7A6B-AF463B0764FC}"/>
          </ac:spMkLst>
        </pc:spChg>
        <pc:cxnChg chg="del mod">
          <ac:chgData name="Stewart Gale" userId="3647ddd2-6040-41ae-a96d-232c23482af8" providerId="ADAL" clId="{C40B3E7F-3CDE-4C17-9FF6-659D863B7B35}" dt="2022-09-01T08:37:15.025" v="840" actId="478"/>
          <ac:cxnSpMkLst>
            <pc:docMk/>
            <pc:sldMk cId="4277973962" sldId="516"/>
            <ac:cxnSpMk id="9" creationId="{00000000-0000-0000-0000-000000000000}"/>
          </ac:cxnSpMkLst>
        </pc:cxnChg>
      </pc:sldChg>
      <pc:sldChg chg="del">
        <pc:chgData name="Stewart Gale" userId="3647ddd2-6040-41ae-a96d-232c23482af8" providerId="ADAL" clId="{C40B3E7F-3CDE-4C17-9FF6-659D863B7B35}" dt="2022-09-01T08:38:22.429" v="859" actId="47"/>
        <pc:sldMkLst>
          <pc:docMk/>
          <pc:sldMk cId="639909493" sldId="517"/>
        </pc:sldMkLst>
      </pc:sldChg>
      <pc:sldChg chg="del">
        <pc:chgData name="Stewart Gale" userId="3647ddd2-6040-41ae-a96d-232c23482af8" providerId="ADAL" clId="{C40B3E7F-3CDE-4C17-9FF6-659D863B7B35}" dt="2022-09-01T08:22:48.002" v="664" actId="47"/>
        <pc:sldMkLst>
          <pc:docMk/>
          <pc:sldMk cId="3091330308" sldId="542"/>
        </pc:sldMkLst>
      </pc:sldChg>
      <pc:sldChg chg="modSp mod">
        <pc:chgData name="Stewart Gale" userId="3647ddd2-6040-41ae-a96d-232c23482af8" providerId="ADAL" clId="{C40B3E7F-3CDE-4C17-9FF6-659D863B7B35}" dt="2022-09-01T08:15:45.460" v="561" actId="14100"/>
        <pc:sldMkLst>
          <pc:docMk/>
          <pc:sldMk cId="1778548756" sldId="544"/>
        </pc:sldMkLst>
        <pc:spChg chg="mod">
          <ac:chgData name="Stewart Gale" userId="3647ddd2-6040-41ae-a96d-232c23482af8" providerId="ADAL" clId="{C40B3E7F-3CDE-4C17-9FF6-659D863B7B35}" dt="2022-09-01T08:15:45.460" v="561" actId="14100"/>
          <ac:spMkLst>
            <pc:docMk/>
            <pc:sldMk cId="1778548756" sldId="544"/>
            <ac:spMk id="5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C40B3E7F-3CDE-4C17-9FF6-659D863B7B35}" dt="2022-09-01T07:25:17.906" v="69"/>
        <pc:sldMkLst>
          <pc:docMk/>
          <pc:sldMk cId="2255806164" sldId="545"/>
        </pc:sldMkLst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5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25:05.284" v="66" actId="1076"/>
          <ac:spMkLst>
            <pc:docMk/>
            <pc:sldMk cId="2255806164" sldId="545"/>
            <ac:spMk id="7" creationId="{474CAAE4-F030-2E11-5CC5-1E4AA995130B}"/>
          </ac:spMkLst>
        </pc:spChg>
        <pc:spChg chg="mod">
          <ac:chgData name="Stewart Gale" userId="3647ddd2-6040-41ae-a96d-232c23482af8" providerId="ADAL" clId="{C40B3E7F-3CDE-4C17-9FF6-659D863B7B35}" dt="2022-09-01T07:24:01.387" v="37" actId="14100"/>
          <ac:spMkLst>
            <pc:docMk/>
            <pc:sldMk cId="2255806164" sldId="545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25:09.440" v="68" actId="1076"/>
          <ac:spMkLst>
            <pc:docMk/>
            <pc:sldMk cId="2255806164" sldId="545"/>
            <ac:spMk id="10" creationId="{FB19F147-CACD-3FE9-628C-EB67F6282AE8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15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31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39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40" creationId="{00000000-0000-0000-0000-000000000000}"/>
          </ac:spMkLst>
        </pc:spChg>
        <pc:cxnChg chg="del">
          <ac:chgData name="Stewart Gale" userId="3647ddd2-6040-41ae-a96d-232c23482af8" providerId="ADAL" clId="{C40B3E7F-3CDE-4C17-9FF6-659D863B7B35}" dt="2022-09-01T07:22:36.405" v="7" actId="478"/>
          <ac:cxnSpMkLst>
            <pc:docMk/>
            <pc:sldMk cId="2255806164" sldId="545"/>
            <ac:cxnSpMk id="6" creationId="{00000000-0000-0000-0000-000000000000}"/>
          </ac:cxnSpMkLst>
        </pc:cxnChg>
      </pc:sldChg>
      <pc:sldChg chg="delSp modSp mod ord delAnim">
        <pc:chgData name="Stewart Gale" userId="3647ddd2-6040-41ae-a96d-232c23482af8" providerId="ADAL" clId="{C40B3E7F-3CDE-4C17-9FF6-659D863B7B35}" dt="2022-09-01T08:31:23.703" v="700" actId="122"/>
        <pc:sldMkLst>
          <pc:docMk/>
          <pc:sldMk cId="372398580" sldId="546"/>
        </pc:sldMkLst>
        <pc:spChg chg="mod">
          <ac:chgData name="Stewart Gale" userId="3647ddd2-6040-41ae-a96d-232c23482af8" providerId="ADAL" clId="{C40B3E7F-3CDE-4C17-9FF6-659D863B7B35}" dt="2022-09-01T08:30:54.791" v="687" actId="403"/>
          <ac:spMkLst>
            <pc:docMk/>
            <pc:sldMk cId="372398580" sldId="546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0:15.920" v="672" actId="20577"/>
          <ac:spMkLst>
            <pc:docMk/>
            <pc:sldMk cId="372398580" sldId="546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0:38.555" v="682" actId="478"/>
          <ac:spMkLst>
            <pc:docMk/>
            <pc:sldMk cId="372398580" sldId="546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16.974" v="697" actId="403"/>
          <ac:spMkLst>
            <pc:docMk/>
            <pc:sldMk cId="372398580" sldId="546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01.244" v="689" actId="1076"/>
          <ac:spMkLst>
            <pc:docMk/>
            <pc:sldMk cId="372398580" sldId="546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23.703" v="700" actId="122"/>
          <ac:spMkLst>
            <pc:docMk/>
            <pc:sldMk cId="372398580" sldId="546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0:58.216" v="688" actId="1076"/>
          <ac:spMkLst>
            <pc:docMk/>
            <pc:sldMk cId="372398580" sldId="546"/>
            <ac:spMk id="13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0:42.197" v="683" actId="478"/>
          <ac:spMkLst>
            <pc:docMk/>
            <pc:sldMk cId="372398580" sldId="546"/>
            <ac:spMk id="14" creationId="{00000000-0000-0000-0000-000000000000}"/>
          </ac:spMkLst>
        </pc:spChg>
        <pc:cxnChg chg="mod">
          <ac:chgData name="Stewart Gale" userId="3647ddd2-6040-41ae-a96d-232c23482af8" providerId="ADAL" clId="{C40B3E7F-3CDE-4C17-9FF6-659D863B7B35}" dt="2022-09-01T08:31:16.974" v="697" actId="403"/>
          <ac:cxnSpMkLst>
            <pc:docMk/>
            <pc:sldMk cId="372398580" sldId="54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1:10.088" v="692" actId="14100"/>
          <ac:cxnSpMkLst>
            <pc:docMk/>
            <pc:sldMk cId="372398580" sldId="546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C40B3E7F-3CDE-4C17-9FF6-659D863B7B35}" dt="2022-09-01T08:30:42.197" v="683" actId="478"/>
          <ac:cxnSpMkLst>
            <pc:docMk/>
            <pc:sldMk cId="372398580" sldId="546"/>
            <ac:cxnSpMk id="15" creationId="{00000000-0000-0000-0000-000000000000}"/>
          </ac:cxnSpMkLst>
        </pc:cxnChg>
      </pc:sldChg>
      <pc:sldChg chg="del">
        <pc:chgData name="Stewart Gale" userId="3647ddd2-6040-41ae-a96d-232c23482af8" providerId="ADAL" clId="{C40B3E7F-3CDE-4C17-9FF6-659D863B7B35}" dt="2022-09-01T08:35:16.200" v="779" actId="47"/>
        <pc:sldMkLst>
          <pc:docMk/>
          <pc:sldMk cId="2139322821" sldId="547"/>
        </pc:sldMkLst>
      </pc:sldChg>
      <pc:sldChg chg="del">
        <pc:chgData name="Stewart Gale" userId="3647ddd2-6040-41ae-a96d-232c23482af8" providerId="ADAL" clId="{C40B3E7F-3CDE-4C17-9FF6-659D863B7B35}" dt="2022-09-01T07:29:14.707" v="137" actId="47"/>
        <pc:sldMkLst>
          <pc:docMk/>
          <pc:sldMk cId="2487831076" sldId="548"/>
        </pc:sldMkLst>
      </pc:sldChg>
      <pc:sldChg chg="addSp delSp modSp add mod delAnim modAnim">
        <pc:chgData name="Stewart Gale" userId="3647ddd2-6040-41ae-a96d-232c23482af8" providerId="ADAL" clId="{C40B3E7F-3CDE-4C17-9FF6-659D863B7B35}" dt="2023-02-23T06:11:58.391" v="861" actId="20577"/>
        <pc:sldMkLst>
          <pc:docMk/>
          <pc:sldMk cId="890502590" sldId="549"/>
        </pc:sldMkLst>
        <pc:spChg chg="del mod">
          <ac:chgData name="Stewart Gale" userId="3647ddd2-6040-41ae-a96d-232c23482af8" providerId="ADAL" clId="{C40B3E7F-3CDE-4C17-9FF6-659D863B7B35}" dt="2022-09-01T08:21:16.005" v="644" actId="478"/>
          <ac:spMkLst>
            <pc:docMk/>
            <pc:sldMk cId="890502590" sldId="549"/>
            <ac:spMk id="5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3-02-23T06:11:58.391" v="861" actId="20577"/>
          <ac:spMkLst>
            <pc:docMk/>
            <pc:sldMk cId="890502590" sldId="549"/>
            <ac:spMk id="6" creationId="{F3A22E28-B633-C30B-F19D-F1B8AE779611}"/>
          </ac:spMkLst>
        </pc:spChg>
        <pc:spChg chg="del mod">
          <ac:chgData name="Stewart Gale" userId="3647ddd2-6040-41ae-a96d-232c23482af8" providerId="ADAL" clId="{C40B3E7F-3CDE-4C17-9FF6-659D863B7B35}" dt="2022-09-01T07:26:04.135" v="87" actId="478"/>
          <ac:spMkLst>
            <pc:docMk/>
            <pc:sldMk cId="890502590" sldId="549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8:21:28.997" v="647" actId="1076"/>
          <ac:spMkLst>
            <pc:docMk/>
            <pc:sldMk cId="890502590" sldId="549"/>
            <ac:spMk id="9" creationId="{E1608305-C5AF-CE06-5A20-7B415FAFFB65}"/>
          </ac:spMkLst>
        </pc:spChg>
        <pc:spChg chg="add 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11" creationId="{5E80254D-AB5F-AD31-17B8-9027D5E7B7F7}"/>
          </ac:spMkLst>
        </pc:spChg>
        <pc:spChg chg="add 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13" creationId="{182CDBC8-632A-B5EB-B70F-42D0517B34C1}"/>
          </ac:spMkLst>
        </pc:spChg>
        <pc:spChg chg="del">
          <ac:chgData name="Stewart Gale" userId="3647ddd2-6040-41ae-a96d-232c23482af8" providerId="ADAL" clId="{C40B3E7F-3CDE-4C17-9FF6-659D863B7B35}" dt="2022-09-01T07:24:21.608" v="38" actId="21"/>
          <ac:spMkLst>
            <pc:docMk/>
            <pc:sldMk cId="890502590" sldId="549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C40B3E7F-3CDE-4C17-9FF6-659D863B7B35}" dt="2022-09-01T07:30:12.482" v="144" actId="21"/>
          <ac:spMkLst>
            <pc:docMk/>
            <pc:sldMk cId="890502590" sldId="549"/>
            <ac:spMk id="16" creationId="{ECAD26E7-58EB-6FE4-2E71-B29AEB208B81}"/>
          </ac:spMkLst>
        </pc:spChg>
        <pc:spChg chg="del">
          <ac:chgData name="Stewart Gale" userId="3647ddd2-6040-41ae-a96d-232c23482af8" providerId="ADAL" clId="{C40B3E7F-3CDE-4C17-9FF6-659D863B7B35}" dt="2022-09-01T07:25:31.295" v="70" actId="478"/>
          <ac:spMkLst>
            <pc:docMk/>
            <pc:sldMk cId="890502590" sldId="549"/>
            <ac:spMk id="31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7:25:52.596" v="83" actId="478"/>
          <ac:spMkLst>
            <pc:docMk/>
            <pc:sldMk cId="890502590" sldId="549"/>
            <ac:spMk id="3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40" creationId="{00000000-0000-0000-0000-000000000000}"/>
          </ac:spMkLst>
        </pc:spChg>
        <pc:cxnChg chg="del">
          <ac:chgData name="Stewart Gale" userId="3647ddd2-6040-41ae-a96d-232c23482af8" providerId="ADAL" clId="{C40B3E7F-3CDE-4C17-9FF6-659D863B7B35}" dt="2022-09-01T07:25:31.295" v="70" actId="478"/>
          <ac:cxnSpMkLst>
            <pc:docMk/>
            <pc:sldMk cId="890502590" sldId="549"/>
            <ac:cxnSpMk id="6" creationId="{00000000-0000-0000-0000-000000000000}"/>
          </ac:cxnSpMkLst>
        </pc:cxnChg>
        <pc:cxnChg chg="add mod">
          <ac:chgData name="Stewart Gale" userId="3647ddd2-6040-41ae-a96d-232c23482af8" providerId="ADAL" clId="{C40B3E7F-3CDE-4C17-9FF6-659D863B7B35}" dt="2022-09-01T08:21:47.225" v="651" actId="1076"/>
          <ac:cxnSpMkLst>
            <pc:docMk/>
            <pc:sldMk cId="890502590" sldId="549"/>
            <ac:cxnSpMk id="8" creationId="{F5FF1DD6-DB2E-6802-B8B4-9D00829278E0}"/>
          </ac:cxnSpMkLst>
        </pc:cxnChg>
      </pc:sldChg>
      <pc:sldChg chg="addSp new del mod">
        <pc:chgData name="Stewart Gale" userId="3647ddd2-6040-41ae-a96d-232c23482af8" providerId="ADAL" clId="{C40B3E7F-3CDE-4C17-9FF6-659D863B7B35}" dt="2022-09-01T08:17:00.502" v="595" actId="47"/>
        <pc:sldMkLst>
          <pc:docMk/>
          <pc:sldMk cId="40051942" sldId="550"/>
        </pc:sldMkLst>
        <pc:spChg chg="add">
          <ac:chgData name="Stewart Gale" userId="3647ddd2-6040-41ae-a96d-232c23482af8" providerId="ADAL" clId="{C40B3E7F-3CDE-4C17-9FF6-659D863B7B35}" dt="2022-09-01T07:30:16.992" v="146" actId="22"/>
          <ac:spMkLst>
            <pc:docMk/>
            <pc:sldMk cId="40051942" sldId="550"/>
            <ac:spMk id="3" creationId="{0BEFF35A-FAAA-AF30-E59B-BF83443335AD}"/>
          </ac:spMkLst>
        </pc:spChg>
      </pc:sldChg>
      <pc:sldChg chg="addSp delSp modSp add mod ord delAnim">
        <pc:chgData name="Stewart Gale" userId="3647ddd2-6040-41ae-a96d-232c23482af8" providerId="ADAL" clId="{C40B3E7F-3CDE-4C17-9FF6-659D863B7B35}" dt="2022-09-01T08:14:34.607" v="510" actId="1076"/>
        <pc:sldMkLst>
          <pc:docMk/>
          <pc:sldMk cId="2463592448" sldId="551"/>
        </pc:sldMkLst>
        <pc:spChg chg="del mod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5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C40B3E7F-3CDE-4C17-9FF6-659D863B7B35}" dt="2022-09-01T07:32:15.686" v="377" actId="478"/>
          <ac:spMkLst>
            <pc:docMk/>
            <pc:sldMk cId="2463592448" sldId="551"/>
            <ac:spMk id="8" creationId="{2CB52D06-6421-2E5E-E279-8DAA09D536EC}"/>
          </ac:spMkLst>
        </pc:spChg>
        <pc:spChg chg="del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9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35:04.836" v="471" actId="1076"/>
          <ac:spMkLst>
            <pc:docMk/>
            <pc:sldMk cId="2463592448" sldId="551"/>
            <ac:spMk id="11" creationId="{1F462B8F-3531-F57C-18BA-9050D4D51C09}"/>
          </ac:spMkLst>
        </pc:spChg>
        <pc:spChg chg="mod">
          <ac:chgData name="Stewart Gale" userId="3647ddd2-6040-41ae-a96d-232c23482af8" providerId="ADAL" clId="{C40B3E7F-3CDE-4C17-9FF6-659D863B7B35}" dt="2022-09-01T07:32:17.668" v="378" actId="313"/>
          <ac:spMkLst>
            <pc:docMk/>
            <pc:sldMk cId="2463592448" sldId="551"/>
            <ac:spMk id="12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8:14:34.607" v="510" actId="1076"/>
          <ac:spMkLst>
            <pc:docMk/>
            <pc:sldMk cId="2463592448" sldId="551"/>
            <ac:spMk id="14" creationId="{4371C663-0670-3E36-DE5F-793C5AED6760}"/>
          </ac:spMkLst>
        </pc:spChg>
        <pc:spChg chg="add mod">
          <ac:chgData name="Stewart Gale" userId="3647ddd2-6040-41ae-a96d-232c23482af8" providerId="ADAL" clId="{C40B3E7F-3CDE-4C17-9FF6-659D863B7B35}" dt="2022-09-01T07:34:57.970" v="468" actId="1076"/>
          <ac:spMkLst>
            <pc:docMk/>
            <pc:sldMk cId="2463592448" sldId="551"/>
            <ac:spMk id="16" creationId="{65DB2D67-7D4B-B147-7DEB-A14DF458A8E3}"/>
          </ac:spMkLst>
        </pc:spChg>
        <pc:spChg chg="add mod">
          <ac:chgData name="Stewart Gale" userId="3647ddd2-6040-41ae-a96d-232c23482af8" providerId="ADAL" clId="{C40B3E7F-3CDE-4C17-9FF6-659D863B7B35}" dt="2022-09-01T07:39:36.017" v="509" actId="20577"/>
          <ac:spMkLst>
            <pc:docMk/>
            <pc:sldMk cId="2463592448" sldId="551"/>
            <ac:spMk id="18" creationId="{26976A6F-4BD5-6D6A-0C21-B518592B6536}"/>
          </ac:spMkLst>
        </pc:spChg>
      </pc:sldChg>
      <pc:sldChg chg="addSp delSp modSp add mod modAnim">
        <pc:chgData name="Stewart Gale" userId="3647ddd2-6040-41ae-a96d-232c23482af8" providerId="ADAL" clId="{C40B3E7F-3CDE-4C17-9FF6-659D863B7B35}" dt="2022-09-01T08:16:57.074" v="594"/>
        <pc:sldMkLst>
          <pc:docMk/>
          <pc:sldMk cId="2405780128" sldId="552"/>
        </pc:sldMkLst>
        <pc:spChg chg="add mod">
          <ac:chgData name="Stewart Gale" userId="3647ddd2-6040-41ae-a96d-232c23482af8" providerId="ADAL" clId="{C40B3E7F-3CDE-4C17-9FF6-659D863B7B35}" dt="2022-09-01T08:16:50.334" v="592" actId="1076"/>
          <ac:spMkLst>
            <pc:docMk/>
            <pc:sldMk cId="2405780128" sldId="552"/>
            <ac:spMk id="6" creationId="{7F64FBB0-AF5F-63AD-B6A3-D85EE5B54447}"/>
          </ac:spMkLst>
        </pc:spChg>
        <pc:spChg chg="mod">
          <ac:chgData name="Stewart Gale" userId="3647ddd2-6040-41ae-a96d-232c23482af8" providerId="ADAL" clId="{C40B3E7F-3CDE-4C17-9FF6-659D863B7B35}" dt="2022-09-01T08:15:25.274" v="548" actId="1076"/>
          <ac:spMkLst>
            <pc:docMk/>
            <pc:sldMk cId="2405780128" sldId="552"/>
            <ac:spMk id="8" creationId="{2CB52D06-6421-2E5E-E279-8DAA09D536EC}"/>
          </ac:spMkLst>
        </pc:spChg>
        <pc:spChg chg="add mod">
          <ac:chgData name="Stewart Gale" userId="3647ddd2-6040-41ae-a96d-232c23482af8" providerId="ADAL" clId="{C40B3E7F-3CDE-4C17-9FF6-659D863B7B35}" dt="2022-09-01T08:16:53.843" v="593" actId="1076"/>
          <ac:spMkLst>
            <pc:docMk/>
            <pc:sldMk cId="2405780128" sldId="552"/>
            <ac:spMk id="9" creationId="{5E72710F-D828-3CBF-7E4E-B446EB3242AC}"/>
          </ac:spMkLst>
        </pc:spChg>
        <pc:spChg chg="del">
          <ac:chgData name="Stewart Gale" userId="3647ddd2-6040-41ae-a96d-232c23482af8" providerId="ADAL" clId="{C40B3E7F-3CDE-4C17-9FF6-659D863B7B35}" dt="2022-09-01T07:32:12.897" v="376" actId="478"/>
          <ac:spMkLst>
            <pc:docMk/>
            <pc:sldMk cId="2405780128" sldId="552"/>
            <ac:spMk id="12" creationId="{00000000-0000-0000-0000-000000000000}"/>
          </ac:spMkLst>
        </pc:spChg>
      </pc:sldChg>
      <pc:sldChg chg="modSp add mod">
        <pc:chgData name="Stewart Gale" userId="3647ddd2-6040-41ae-a96d-232c23482af8" providerId="ADAL" clId="{C40B3E7F-3CDE-4C17-9FF6-659D863B7B35}" dt="2022-09-01T08:32:15.988" v="717" actId="14100"/>
        <pc:sldMkLst>
          <pc:docMk/>
          <pc:sldMk cId="2967710719" sldId="553"/>
        </pc:sldMkLst>
        <pc:spChg chg="mod">
          <ac:chgData name="Stewart Gale" userId="3647ddd2-6040-41ae-a96d-232c23482af8" providerId="ADAL" clId="{C40B3E7F-3CDE-4C17-9FF6-659D863B7B35}" dt="2022-09-01T08:31:52.899" v="709" actId="1076"/>
          <ac:spMkLst>
            <pc:docMk/>
            <pc:sldMk cId="2967710719" sldId="553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56.956" v="710" actId="1076"/>
          <ac:spMkLst>
            <pc:docMk/>
            <pc:sldMk cId="2967710719" sldId="553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2:13.099" v="716" actId="1076"/>
          <ac:spMkLst>
            <pc:docMk/>
            <pc:sldMk cId="2967710719" sldId="553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49.608" v="708" actId="1076"/>
          <ac:spMkLst>
            <pc:docMk/>
            <pc:sldMk cId="2967710719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2:05.659" v="713" actId="1076"/>
          <ac:spMkLst>
            <pc:docMk/>
            <pc:sldMk cId="2967710719" sldId="553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46.961" v="707" actId="1076"/>
          <ac:spMkLst>
            <pc:docMk/>
            <pc:sldMk cId="2967710719" sldId="553"/>
            <ac:spMk id="13" creationId="{00000000-0000-0000-0000-000000000000}"/>
          </ac:spMkLst>
        </pc:spChg>
        <pc:cxnChg chg="mod">
          <ac:chgData name="Stewart Gale" userId="3647ddd2-6040-41ae-a96d-232c23482af8" providerId="ADAL" clId="{C40B3E7F-3CDE-4C17-9FF6-659D863B7B35}" dt="2022-09-01T08:32:15.988" v="717" actId="14100"/>
          <ac:cxnSpMkLst>
            <pc:docMk/>
            <pc:sldMk cId="2967710719" sldId="55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2:10.645" v="715" actId="14100"/>
          <ac:cxnSpMkLst>
            <pc:docMk/>
            <pc:sldMk cId="2967710719" sldId="55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2:03.021" v="712" actId="14100"/>
          <ac:cxnSpMkLst>
            <pc:docMk/>
            <pc:sldMk cId="2967710719" sldId="553"/>
            <ac:cxnSpMk id="15" creationId="{00000000-0000-0000-0000-000000000000}"/>
          </ac:cxnSpMkLst>
        </pc:cxnChg>
      </pc:sldChg>
      <pc:sldChg chg="modSp add mod">
        <pc:chgData name="Stewart Gale" userId="3647ddd2-6040-41ae-a96d-232c23482af8" providerId="ADAL" clId="{C40B3E7F-3CDE-4C17-9FF6-659D863B7B35}" dt="2022-09-01T08:35:09.179" v="778" actId="1076"/>
        <pc:sldMkLst>
          <pc:docMk/>
          <pc:sldMk cId="786068008" sldId="554"/>
        </pc:sldMkLst>
        <pc:spChg chg="mod">
          <ac:chgData name="Stewart Gale" userId="3647ddd2-6040-41ae-a96d-232c23482af8" providerId="ADAL" clId="{C40B3E7F-3CDE-4C17-9FF6-659D863B7B35}" dt="2022-09-01T08:35:09.179" v="778" actId="1076"/>
          <ac:spMkLst>
            <pc:docMk/>
            <pc:sldMk cId="786068008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0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669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84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5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69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13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8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71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54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58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46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788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07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772816"/>
            <a:ext cx="114492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FM: Solving Quadratics by Factorising</a:t>
            </a:r>
          </a:p>
        </p:txBody>
      </p:sp>
    </p:spTree>
    <p:extLst>
      <p:ext uri="{BB962C8B-B14F-4D97-AF65-F5344CB8AC3E}">
        <p14:creationId xmlns:p14="http://schemas.microsoft.com/office/powerpoint/2010/main" val="1778548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99356" y="332656"/>
            <a:ext cx="11593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makes a quadratic equation a quadratic?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147AC7-897A-5B5F-B193-25CFCD59F1BC}"/>
              </a:ext>
            </a:extLst>
          </p:cNvPr>
          <p:cNvSpPr txBox="1"/>
          <p:nvPr/>
        </p:nvSpPr>
        <p:spPr>
          <a:xfrm>
            <a:off x="627675" y="3501008"/>
            <a:ext cx="11161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 quadratic equations has </a:t>
            </a:r>
          </a:p>
          <a:p>
            <a:pPr algn="ctr"/>
            <a:r>
              <a:rPr lang="en-GB" sz="6000" dirty="0"/>
              <a:t>a power of 2 and nothing higher.</a:t>
            </a:r>
          </a:p>
        </p:txBody>
      </p:sp>
    </p:spTree>
    <p:extLst>
      <p:ext uri="{BB962C8B-B14F-4D97-AF65-F5344CB8AC3E}">
        <p14:creationId xmlns:p14="http://schemas.microsoft.com/office/powerpoint/2010/main" val="2463592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1344" y="188640"/>
            <a:ext cx="11593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Standard format of a quadratic.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462B8F-3531-F57C-18BA-9050D4D51C09}"/>
                  </a:ext>
                </a:extLst>
              </p:cNvPr>
              <p:cNvSpPr txBox="1"/>
              <p:nvPr/>
            </p:nvSpPr>
            <p:spPr>
              <a:xfrm>
                <a:off x="2279576" y="1148677"/>
                <a:ext cx="720080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9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9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462B8F-3531-F57C-18BA-9050D4D51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1148677"/>
                <a:ext cx="7200800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71C663-0670-3E36-DE5F-793C5AED6760}"/>
                  </a:ext>
                </a:extLst>
              </p:cNvPr>
              <p:cNvSpPr txBox="1"/>
              <p:nvPr/>
            </p:nvSpPr>
            <p:spPr>
              <a:xfrm>
                <a:off x="2927648" y="2843266"/>
                <a:ext cx="6264696" cy="10845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4000" dirty="0"/>
                  <a:t> is 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71C663-0670-3E36-DE5F-793C5AED6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843266"/>
                <a:ext cx="6264696" cy="1084592"/>
              </a:xfrm>
              <a:prstGeom prst="rect">
                <a:avLst/>
              </a:prstGeom>
              <a:blipFill>
                <a:blip r:embed="rId3"/>
                <a:stretch>
                  <a:fillRect b="-185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DB2D67-7D4B-B147-7DEB-A14DF458A8E3}"/>
                  </a:ext>
                </a:extLst>
              </p:cNvPr>
              <p:cNvSpPr txBox="1"/>
              <p:nvPr/>
            </p:nvSpPr>
            <p:spPr>
              <a:xfrm>
                <a:off x="2927648" y="4051414"/>
                <a:ext cx="6264696" cy="10845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4000" dirty="0"/>
                  <a:t> is the coefficient of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DB2D67-7D4B-B147-7DEB-A14DF458A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051414"/>
                <a:ext cx="6264696" cy="1084592"/>
              </a:xfrm>
              <a:prstGeom prst="rect">
                <a:avLst/>
              </a:prstGeom>
              <a:blipFill>
                <a:blip r:embed="rId4"/>
                <a:stretch>
                  <a:fillRect b="-185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76A6F-4BD5-6D6A-0C21-B518592B6536}"/>
                  </a:ext>
                </a:extLst>
              </p:cNvPr>
              <p:cNvSpPr txBox="1"/>
              <p:nvPr/>
            </p:nvSpPr>
            <p:spPr>
              <a:xfrm>
                <a:off x="2855640" y="5259562"/>
                <a:ext cx="6264696" cy="10845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GB" sz="4000" dirty="0"/>
                  <a:t> is the constant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76A6F-4BD5-6D6A-0C21-B518592B6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259562"/>
                <a:ext cx="6264696" cy="1084592"/>
              </a:xfrm>
              <a:prstGeom prst="rect">
                <a:avLst/>
              </a:prstGeom>
              <a:blipFill>
                <a:blip r:embed="rId5"/>
                <a:stretch>
                  <a:fillRect b="-185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7203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CB52D06-6421-2E5E-E279-8DAA09D536EC}"/>
              </a:ext>
            </a:extLst>
          </p:cNvPr>
          <p:cNvSpPr txBox="1"/>
          <p:nvPr/>
        </p:nvSpPr>
        <p:spPr>
          <a:xfrm>
            <a:off x="348241" y="260648"/>
            <a:ext cx="11560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It is easiest to solve a quadratic equation when it is equal to what value?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64FBB0-AF5F-63AD-B6A3-D85EE5B54447}"/>
                  </a:ext>
                </a:extLst>
              </p:cNvPr>
              <p:cNvSpPr txBox="1"/>
              <p:nvPr/>
            </p:nvSpPr>
            <p:spPr>
              <a:xfrm>
                <a:off x="3251684" y="5301208"/>
                <a:ext cx="568863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6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64FBB0-AF5F-63AD-B6A3-D85EE5B54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684" y="5301208"/>
                <a:ext cx="5688632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72710F-D828-3CBF-7E4E-B446EB3242AC}"/>
                  </a:ext>
                </a:extLst>
              </p:cNvPr>
              <p:cNvSpPr txBox="1"/>
              <p:nvPr/>
            </p:nvSpPr>
            <p:spPr>
              <a:xfrm>
                <a:off x="2989412" y="3737357"/>
                <a:ext cx="598349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60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72710F-D828-3CBF-7E4E-B446EB324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412" y="3737357"/>
                <a:ext cx="5983494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DA27E39-331F-9ADF-79FD-ED89E9F5A384}"/>
              </a:ext>
            </a:extLst>
          </p:cNvPr>
          <p:cNvSpPr txBox="1"/>
          <p:nvPr/>
        </p:nvSpPr>
        <p:spPr>
          <a:xfrm>
            <a:off x="5030468" y="2132856"/>
            <a:ext cx="2196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Zero</a:t>
            </a:r>
          </a:p>
        </p:txBody>
      </p:sp>
    </p:spTree>
    <p:extLst>
      <p:ext uri="{BB962C8B-B14F-4D97-AF65-F5344CB8AC3E}">
        <p14:creationId xmlns:p14="http://schemas.microsoft.com/office/powerpoint/2010/main" val="240578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54833"/>
            <a:ext cx="4392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Solving the following.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79576" y="1124744"/>
            <a:ext cx="32403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(x – 1)(x + 2) = 0</a:t>
            </a:r>
          </a:p>
          <a:p>
            <a:endParaRPr lang="en-GB" sz="3200" dirty="0"/>
          </a:p>
          <a:p>
            <a:r>
              <a:rPr lang="en-GB" sz="3200" dirty="0"/>
              <a:t>x(x – 6) = 0</a:t>
            </a:r>
          </a:p>
          <a:p>
            <a:endParaRPr lang="en-GB" sz="3200" dirty="0"/>
          </a:p>
          <a:p>
            <a:r>
              <a:rPr lang="en-GB" sz="3200" dirty="0"/>
              <a:t>(6 – x)(5 + x) = 0</a:t>
            </a:r>
          </a:p>
          <a:p>
            <a:endParaRPr lang="en-GB" sz="3200" dirty="0"/>
          </a:p>
          <a:p>
            <a:r>
              <a:rPr lang="en-GB" sz="3200" dirty="0"/>
              <a:t>(2x + 1)(x – 3) = 0</a:t>
            </a:r>
          </a:p>
          <a:p>
            <a:endParaRPr lang="en-GB" sz="3200" dirty="0"/>
          </a:p>
          <a:p>
            <a:r>
              <a:rPr lang="en-GB" sz="3200" dirty="0"/>
              <a:t>(3x – 2)(5x + 1) = 0</a:t>
            </a:r>
          </a:p>
          <a:p>
            <a:endParaRPr lang="en-GB" sz="3200" dirty="0"/>
          </a:p>
          <a:p>
            <a:r>
              <a:rPr lang="en-GB" sz="3200" dirty="0"/>
              <a:t>(1 – 4x)(3x + 2) =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8048" y="1124744"/>
            <a:ext cx="32403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x = 1 or x = -2</a:t>
            </a:r>
          </a:p>
          <a:p>
            <a:endParaRPr lang="en-GB" sz="3200" dirty="0"/>
          </a:p>
          <a:p>
            <a:r>
              <a:rPr lang="en-GB" sz="3200" dirty="0"/>
              <a:t>x = 0 or x = 6</a:t>
            </a:r>
          </a:p>
          <a:p>
            <a:endParaRPr lang="en-GB" sz="3200" dirty="0"/>
          </a:p>
          <a:p>
            <a:r>
              <a:rPr lang="en-GB" sz="3200" dirty="0"/>
              <a:t>x = 6 or x = -5</a:t>
            </a:r>
          </a:p>
          <a:p>
            <a:endParaRPr lang="en-GB" sz="3200" dirty="0"/>
          </a:p>
          <a:p>
            <a:r>
              <a:rPr lang="en-GB" sz="3200" dirty="0"/>
              <a:t>x = -0.5 or x = 3</a:t>
            </a:r>
          </a:p>
          <a:p>
            <a:endParaRPr lang="en-GB" sz="3200" dirty="0"/>
          </a:p>
          <a:p>
            <a:r>
              <a:rPr lang="en-GB" sz="3200" dirty="0"/>
              <a:t>x = 2/3 or x = -1/5</a:t>
            </a:r>
          </a:p>
          <a:p>
            <a:endParaRPr lang="en-GB" sz="3200" dirty="0"/>
          </a:p>
          <a:p>
            <a:r>
              <a:rPr lang="en-GB" sz="3200" dirty="0"/>
              <a:t>x = 1/4 or x = -2/3</a:t>
            </a:r>
          </a:p>
        </p:txBody>
      </p:sp>
    </p:spTree>
    <p:extLst>
      <p:ext uri="{BB962C8B-B14F-4D97-AF65-F5344CB8AC3E}">
        <p14:creationId xmlns:p14="http://schemas.microsoft.com/office/powerpoint/2010/main" val="252500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3432" y="476672"/>
                <a:ext cx="10297144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Solve the quadratic by factorising</a:t>
                </a:r>
              </a:p>
              <a:p>
                <a:pPr algn="ctr"/>
                <a:r>
                  <a:rPr lang="en-GB" sz="6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76672"/>
                <a:ext cx="10297144" cy="1846659"/>
              </a:xfrm>
              <a:prstGeom prst="rect">
                <a:avLst/>
              </a:prstGeom>
              <a:blipFill>
                <a:blip r:embed="rId2"/>
                <a:stretch>
                  <a:fillRect t="-9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/>
              <p:nvPr/>
            </p:nvSpPr>
            <p:spPr>
              <a:xfrm>
                <a:off x="2855640" y="2744624"/>
                <a:ext cx="705678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+6</m:t>
                          </m:r>
                        </m:e>
                      </m:d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6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744624"/>
                <a:ext cx="7056784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/>
              <p:nvPr/>
            </p:nvSpPr>
            <p:spPr>
              <a:xfrm>
                <a:off x="4439816" y="4235294"/>
                <a:ext cx="3888432" cy="2123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=−6 </m:t>
                      </m:r>
                    </m:oMath>
                  </m:oMathPara>
                </a14:m>
                <a:endParaRPr lang="en-US" sz="6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4235294"/>
                <a:ext cx="3888432" cy="21236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80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3432" y="476672"/>
                <a:ext cx="10297144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Solve the quadratic by factorising</a:t>
                </a:r>
              </a:p>
              <a:p>
                <a:pPr algn="ctr"/>
                <a:r>
                  <a:rPr lang="en-GB" sz="6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−3=0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76672"/>
                <a:ext cx="10297144" cy="1846659"/>
              </a:xfrm>
              <a:prstGeom prst="rect">
                <a:avLst/>
              </a:prstGeom>
              <a:blipFill>
                <a:blip r:embed="rId2"/>
                <a:stretch>
                  <a:fillRect t="-9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/>
              <p:nvPr/>
            </p:nvSpPr>
            <p:spPr>
              <a:xfrm>
                <a:off x="2855640" y="2744624"/>
                <a:ext cx="705678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6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744624"/>
                <a:ext cx="7056784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/>
              <p:nvPr/>
            </p:nvSpPr>
            <p:spPr>
              <a:xfrm>
                <a:off x="4295800" y="4181580"/>
                <a:ext cx="3888432" cy="2123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=−6 </m:t>
                      </m:r>
                    </m:oMath>
                  </m:oMathPara>
                </a14:m>
                <a:endParaRPr lang="en-US" sz="6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181580"/>
                <a:ext cx="3888432" cy="21236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538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3432" y="476672"/>
                <a:ext cx="10297144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Solve the quadratic by factorising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76672"/>
                <a:ext cx="10297144" cy="1846659"/>
              </a:xfrm>
              <a:prstGeom prst="rect">
                <a:avLst/>
              </a:prstGeom>
              <a:blipFill>
                <a:blip r:embed="rId2"/>
                <a:stretch>
                  <a:fillRect t="-9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/>
              <p:nvPr/>
            </p:nvSpPr>
            <p:spPr>
              <a:xfrm>
                <a:off x="5663952" y="2505670"/>
                <a:ext cx="59086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5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2505670"/>
                <a:ext cx="5908648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/>
              <p:nvPr/>
            </p:nvSpPr>
            <p:spPr>
              <a:xfrm>
                <a:off x="7104112" y="4005064"/>
                <a:ext cx="2664296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 </m:t>
                      </m:r>
                    </m:oMath>
                  </m:oMathPara>
                </a14:m>
                <a:endParaRPr lang="en-US" sz="5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4005064"/>
                <a:ext cx="2664296" cy="17543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704C4D-D6B4-0EFF-94A1-FC3EEADC0259}"/>
                  </a:ext>
                </a:extLst>
              </p:cNvPr>
              <p:cNvSpPr txBox="1"/>
              <p:nvPr/>
            </p:nvSpPr>
            <p:spPr>
              <a:xfrm>
                <a:off x="1971800" y="2582584"/>
                <a:ext cx="333603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704C4D-D6B4-0EFF-94A1-FC3EEADC0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800" y="2582584"/>
                <a:ext cx="3336032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553FDA-447A-0C1B-A575-31B31154F234}"/>
                  </a:ext>
                </a:extLst>
              </p:cNvPr>
              <p:cNvSpPr txBox="1"/>
              <p:nvPr/>
            </p:nvSpPr>
            <p:spPr>
              <a:xfrm>
                <a:off x="747664" y="4074107"/>
                <a:ext cx="445012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−8=0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553FDA-447A-0C1B-A575-31B31154F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664" y="4074107"/>
                <a:ext cx="4450123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3B30A2-BB3A-A52C-FF7A-98A55EAA5C3C}"/>
                  </a:ext>
                </a:extLst>
              </p:cNvPr>
              <p:cNvSpPr txBox="1"/>
              <p:nvPr/>
            </p:nvSpPr>
            <p:spPr>
              <a:xfrm>
                <a:off x="263352" y="5527668"/>
                <a:ext cx="487246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2(</m:t>
                          </m:r>
                          <m: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−4)=0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3B30A2-BB3A-A52C-FF7A-98A55EAA5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5527668"/>
                <a:ext cx="4872469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769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9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1048" y="288542"/>
                <a:ext cx="10297144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Solve the quadratic by factorising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−29</m:t>
                      </m:r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+7=0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048" y="288542"/>
                <a:ext cx="10297144" cy="1846659"/>
              </a:xfrm>
              <a:prstGeom prst="rect">
                <a:avLst/>
              </a:prstGeom>
              <a:blipFill>
                <a:blip r:embed="rId2"/>
                <a:stretch>
                  <a:fillRect t="-9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/>
              <p:nvPr/>
            </p:nvSpPr>
            <p:spPr>
              <a:xfrm>
                <a:off x="2999656" y="5572170"/>
                <a:ext cx="741682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572170"/>
                <a:ext cx="741682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/>
              <p:nvPr/>
            </p:nvSpPr>
            <p:spPr>
              <a:xfrm>
                <a:off x="9624392" y="4625757"/>
                <a:ext cx="2294383" cy="19157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box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54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392" y="4625757"/>
                <a:ext cx="2294383" cy="19157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704C4D-D6B4-0EFF-94A1-FC3EEADC0259}"/>
                  </a:ext>
                </a:extLst>
              </p:cNvPr>
              <p:cNvSpPr txBox="1"/>
              <p:nvPr/>
            </p:nvSpPr>
            <p:spPr>
              <a:xfrm>
                <a:off x="4513988" y="2135201"/>
                <a:ext cx="3164021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𝑎𝑐</m:t>
                      </m:r>
                      <m:r>
                        <a:rPr kumimoji="0" lang="en-GB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=28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=−29</m:t>
                      </m:r>
                    </m:oMath>
                  </m:oMathPara>
                </a14:m>
                <a:endParaRPr kumimoji="0" lang="en-GB" sz="40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704C4D-D6B4-0EFF-94A1-FC3EEADC0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988" y="2135201"/>
                <a:ext cx="3164021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3B30A2-BB3A-A52C-FF7A-98A55EAA5C3C}"/>
                  </a:ext>
                </a:extLst>
              </p:cNvPr>
              <p:cNvSpPr txBox="1"/>
              <p:nvPr/>
            </p:nvSpPr>
            <p:spPr>
              <a:xfrm>
                <a:off x="2293785" y="3572699"/>
                <a:ext cx="760442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GB" sz="4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−28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−1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+7=0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3B30A2-BB3A-A52C-FF7A-98A55EAA5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785" y="3572699"/>
                <a:ext cx="7604429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8DA3CA6-3E1F-5584-8F61-058C468264B7}"/>
              </a:ext>
            </a:extLst>
          </p:cNvPr>
          <p:cNvSpPr txBox="1"/>
          <p:nvPr/>
        </p:nvSpPr>
        <p:spPr>
          <a:xfrm>
            <a:off x="-168696" y="-342441"/>
            <a:ext cx="6148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4x</a:t>
            </a:r>
            <a:r>
              <a:rPr lang="en-GB" sz="1800" baseline="30000" dirty="0"/>
              <a:t>2</a:t>
            </a:r>
            <a:r>
              <a:rPr lang="en-GB" sz="1800" dirty="0"/>
              <a:t> + 7 = 29x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5732768-7025-B7EB-32B5-BDC0AB6B3B03}"/>
                  </a:ext>
                </a:extLst>
              </p:cNvPr>
              <p:cNvSpPr txBox="1"/>
              <p:nvPr/>
            </p:nvSpPr>
            <p:spPr>
              <a:xfrm>
                <a:off x="1775520" y="4538131"/>
                <a:ext cx="846094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4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−7</m:t>
                          </m:r>
                        </m:e>
                      </m:d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−1(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−7)=0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5732768-7025-B7EB-32B5-BDC0AB6B3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538131"/>
                <a:ext cx="846094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97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9" grpId="0"/>
      <p:bldP spid="15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20827</TotalTime>
  <Words>326</Words>
  <Application>Microsoft Office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759</cp:revision>
  <dcterms:created xsi:type="dcterms:W3CDTF">2013-02-28T07:36:55Z</dcterms:created>
  <dcterms:modified xsi:type="dcterms:W3CDTF">2023-06-21T16:33:57Z</dcterms:modified>
</cp:coreProperties>
</file>