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AE4D-8BF5-4C8D-9C12-667D6788792F}" type="datetimeFigureOut">
              <a:rPr lang="en-GB" smtClean="0"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62D2F-9852-466F-8E82-FF71CE825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631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AE4D-8BF5-4C8D-9C12-667D6788792F}" type="datetimeFigureOut">
              <a:rPr lang="en-GB" smtClean="0"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62D2F-9852-466F-8E82-FF71CE825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1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AE4D-8BF5-4C8D-9C12-667D6788792F}" type="datetimeFigureOut">
              <a:rPr lang="en-GB" smtClean="0"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62D2F-9852-466F-8E82-FF71CE825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6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AE4D-8BF5-4C8D-9C12-667D6788792F}" type="datetimeFigureOut">
              <a:rPr lang="en-GB" smtClean="0"/>
              <a:t>03/02/2020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62D2F-9852-466F-8E82-FF71CE825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015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AE4D-8BF5-4C8D-9C12-667D6788792F}" type="datetimeFigureOut">
              <a:rPr lang="en-GB" smtClean="0"/>
              <a:t>03/02/2020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62D2F-9852-466F-8E82-FF71CE825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998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AE4D-8BF5-4C8D-9C12-667D6788792F}" type="datetimeFigureOut">
              <a:rPr lang="en-GB" smtClean="0"/>
              <a:t>03/02/2020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62D2F-9852-466F-8E82-FF71CE825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513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AE4D-8BF5-4C8D-9C12-667D6788792F}" type="datetimeFigureOut">
              <a:rPr lang="en-GB" smtClean="0"/>
              <a:t>03/02/2020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62D2F-9852-466F-8E82-FF71CE825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756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AE4D-8BF5-4C8D-9C12-667D6788792F}" type="datetimeFigureOut">
              <a:rPr lang="en-GB" smtClean="0"/>
              <a:t>03/02/2020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62D2F-9852-466F-8E82-FF71CE825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40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AE4D-8BF5-4C8D-9C12-667D6788792F}" type="datetimeFigureOut">
              <a:rPr lang="en-GB" smtClean="0"/>
              <a:t>03/02/2020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62D2F-9852-466F-8E82-FF71CE825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780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AE4D-8BF5-4C8D-9C12-667D6788792F}" type="datetimeFigureOut">
              <a:rPr lang="en-GB" smtClean="0"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62D2F-9852-466F-8E82-FF71CE825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827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FAE4D-8BF5-4C8D-9C12-667D6788792F}" type="datetimeFigureOut">
              <a:rPr lang="en-GB" smtClean="0"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62D2F-9852-466F-8E82-FF71CE825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460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FAE4D-8BF5-4C8D-9C12-667D6788792F}" type="datetimeFigureOut">
              <a:rPr lang="en-GB" smtClean="0"/>
              <a:t>03/02/2020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62D2F-9852-466F-8E82-FF71CE825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286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420" t="12081" r="10553" b="10646"/>
          <a:stretch/>
        </p:blipFill>
        <p:spPr>
          <a:xfrm>
            <a:off x="1" y="0"/>
            <a:ext cx="12192000" cy="680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7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851" t="12218" r="10092" b="16998"/>
          <a:stretch/>
        </p:blipFill>
        <p:spPr>
          <a:xfrm>
            <a:off x="-167952" y="1"/>
            <a:ext cx="12359951" cy="685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8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6965" y="2073835"/>
            <a:ext cx="87435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09747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433" t="22369" r="30080" b="21710"/>
          <a:stretch/>
        </p:blipFill>
        <p:spPr>
          <a:xfrm>
            <a:off x="5300449" y="232011"/>
            <a:ext cx="6641341" cy="64332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421" t="8639" r="55100" b="68776"/>
          <a:stretch/>
        </p:blipFill>
        <p:spPr>
          <a:xfrm>
            <a:off x="0" y="81888"/>
            <a:ext cx="5288150" cy="20683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64276" y="953192"/>
            <a:ext cx="459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20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50967" y="938728"/>
            <a:ext cx="471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042" y="1713872"/>
            <a:ext cx="512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-</a:t>
            </a:r>
            <a:r>
              <a:rPr lang="en-GB" sz="1600" dirty="0" smtClean="0">
                <a:solidFill>
                  <a:srgbClr val="FF0000"/>
                </a:solidFill>
              </a:rPr>
              <a:t>0.4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4885" y="948893"/>
            <a:ext cx="459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21213" y="1698483"/>
            <a:ext cx="515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-20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08960" y="938728"/>
            <a:ext cx="498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0.5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34849" y="1683094"/>
            <a:ext cx="459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-4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61394" y="938728"/>
            <a:ext cx="48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0.4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29458" y="1681986"/>
            <a:ext cx="459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-8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68219" y="1698483"/>
            <a:ext cx="51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-10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96443" y="1727506"/>
            <a:ext cx="512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-</a:t>
            </a:r>
            <a:r>
              <a:rPr lang="en-GB" sz="1600" dirty="0" smtClean="0">
                <a:solidFill>
                  <a:srgbClr val="FF0000"/>
                </a:solidFill>
              </a:rPr>
              <a:t>0.5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15021" y="1727506"/>
            <a:ext cx="512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-</a:t>
            </a:r>
            <a:r>
              <a:rPr lang="en-GB" sz="1600" dirty="0" smtClean="0">
                <a:solidFill>
                  <a:srgbClr val="FF0000"/>
                </a:solidFill>
              </a:rPr>
              <a:t>0.8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23731" y="1704758"/>
            <a:ext cx="4722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FF0000"/>
                </a:solidFill>
              </a:rPr>
              <a:t>-1 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18244" y="1704758"/>
            <a:ext cx="435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FF0000"/>
                </a:solidFill>
              </a:rPr>
              <a:t>-</a:t>
            </a:r>
            <a:r>
              <a:rPr lang="en-GB" sz="16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190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9327" t="4716" b="90169"/>
          <a:stretch/>
        </p:blipFill>
        <p:spPr>
          <a:xfrm>
            <a:off x="2448350" y="116006"/>
            <a:ext cx="7646213" cy="7028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2164" t="22807" r="30482" b="21491"/>
          <a:stretch/>
        </p:blipFill>
        <p:spPr>
          <a:xfrm>
            <a:off x="3559579" y="752365"/>
            <a:ext cx="5867400" cy="583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6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" r="54664" b="76990"/>
          <a:stretch/>
        </p:blipFill>
        <p:spPr>
          <a:xfrm>
            <a:off x="0" y="64838"/>
            <a:ext cx="5835535" cy="14868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4044" y="1670516"/>
            <a:ext cx="20552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800" b="1" dirty="0" smtClean="0">
                <a:solidFill>
                  <a:srgbClr val="FF0000"/>
                </a:solidFill>
              </a:rPr>
              <a:t> = </a:t>
            </a:r>
            <a:r>
              <a:rPr lang="en-GB" sz="4800" b="1" dirty="0" smtClean="0">
                <a:solidFill>
                  <a:srgbClr val="FF0000"/>
                </a:solidFill>
              </a:rPr>
              <a:t>-2</a:t>
            </a:r>
          </a:p>
          <a:p>
            <a:pPr algn="ctr"/>
            <a:r>
              <a:rPr lang="en-GB" sz="4800" b="1" dirty="0">
                <a:solidFill>
                  <a:srgbClr val="FF0000"/>
                </a:solidFill>
              </a:rPr>
              <a:t>a</a:t>
            </a:r>
            <a:r>
              <a:rPr lang="en-GB" sz="4800" b="1" dirty="0" smtClean="0">
                <a:solidFill>
                  <a:srgbClr val="FF0000"/>
                </a:solidFill>
              </a:rPr>
              <a:t>nd </a:t>
            </a:r>
          </a:p>
          <a:p>
            <a:pPr algn="ctr"/>
            <a:r>
              <a:rPr lang="en-GB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4800" b="1" dirty="0" smtClean="0">
                <a:solidFill>
                  <a:srgbClr val="FF0000"/>
                </a:solidFill>
              </a:rPr>
              <a:t> = 0</a:t>
            </a:r>
            <a:r>
              <a:rPr lang="en-GB" sz="4800" b="1" dirty="0" smtClean="0">
                <a:solidFill>
                  <a:srgbClr val="FF0000"/>
                </a:solidFill>
              </a:rPr>
              <a:t> </a:t>
            </a:r>
            <a:endParaRPr lang="en-GB" sz="4800" b="1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8515" t="27174" r="27167" b="26831"/>
          <a:stretch/>
        </p:blipFill>
        <p:spPr>
          <a:xfrm>
            <a:off x="3935895" y="1490869"/>
            <a:ext cx="7573617" cy="524026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849087" y="667622"/>
            <a:ext cx="471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60689" y="698400"/>
            <a:ext cx="600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FF0000"/>
                </a:solidFill>
              </a:rPr>
              <a:t>-1.6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72426" y="678827"/>
            <a:ext cx="515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1.6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44684" y="685850"/>
            <a:ext cx="30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491325" y="670461"/>
            <a:ext cx="459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-4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70326" y="667622"/>
            <a:ext cx="36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4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00840" y="661326"/>
            <a:ext cx="459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-8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379739" y="678827"/>
            <a:ext cx="30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8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02975" y="685850"/>
            <a:ext cx="512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-</a:t>
            </a:r>
            <a:r>
              <a:rPr lang="en-GB" sz="1600" dirty="0" smtClean="0">
                <a:solidFill>
                  <a:srgbClr val="FF0000"/>
                </a:solidFill>
              </a:rPr>
              <a:t>0.8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24495" y="685850"/>
            <a:ext cx="4722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FF0000"/>
                </a:solidFill>
              </a:rPr>
              <a:t>-1 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32958" y="678827"/>
            <a:ext cx="435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FF0000"/>
                </a:solidFill>
              </a:rPr>
              <a:t>-</a:t>
            </a:r>
            <a:r>
              <a:rPr lang="en-GB" sz="16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242650" y="694216"/>
            <a:ext cx="453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</a:rPr>
              <a:t>0.8</a:t>
            </a:r>
            <a:endParaRPr lang="en-GB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99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2212" t="1" b="76095"/>
          <a:stretch/>
        </p:blipFill>
        <p:spPr>
          <a:xfrm>
            <a:off x="0" y="1"/>
            <a:ext cx="5686975" cy="1544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4152" t="18906" r="42921" b="21122"/>
          <a:stretch/>
        </p:blipFill>
        <p:spPr>
          <a:xfrm>
            <a:off x="7007660" y="10998"/>
            <a:ext cx="3951285" cy="68470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8320" y="680956"/>
            <a:ext cx="631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2.3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74644" y="703367"/>
            <a:ext cx="3011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FF0000"/>
                </a:solidFill>
              </a:rPr>
              <a:t>1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7857" y="680956"/>
            <a:ext cx="327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2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84376" y="685139"/>
            <a:ext cx="302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80628" y="669642"/>
            <a:ext cx="36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-1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29376" y="672589"/>
            <a:ext cx="459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23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10531" y="708436"/>
            <a:ext cx="442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-17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80808" y="715917"/>
            <a:ext cx="512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</a:rPr>
              <a:t>3.6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19161" y="715917"/>
            <a:ext cx="4722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rgbClr val="FF0000"/>
                </a:solidFill>
              </a:rPr>
              <a:t>3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72647" y="703367"/>
            <a:ext cx="4355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29132" y="1645459"/>
            <a:ext cx="20552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800" b="1" dirty="0" smtClean="0">
                <a:solidFill>
                  <a:srgbClr val="FF0000"/>
                </a:solidFill>
              </a:rPr>
              <a:t> = </a:t>
            </a:r>
            <a:r>
              <a:rPr lang="en-GB" sz="4800" b="1" dirty="0">
                <a:solidFill>
                  <a:srgbClr val="FF0000"/>
                </a:solidFill>
              </a:rPr>
              <a:t>0</a:t>
            </a:r>
            <a:endParaRPr lang="en-GB" sz="4800" b="1" dirty="0" smtClean="0">
              <a:solidFill>
                <a:srgbClr val="FF0000"/>
              </a:solidFill>
            </a:endParaRPr>
          </a:p>
          <a:p>
            <a:pPr algn="ctr"/>
            <a:r>
              <a:rPr lang="en-GB" sz="4800" b="1" dirty="0">
                <a:solidFill>
                  <a:srgbClr val="FF0000"/>
                </a:solidFill>
              </a:rPr>
              <a:t>a</a:t>
            </a:r>
            <a:r>
              <a:rPr lang="en-GB" sz="4800" b="1" dirty="0" smtClean="0">
                <a:solidFill>
                  <a:srgbClr val="FF0000"/>
                </a:solidFill>
              </a:rPr>
              <a:t>nd </a:t>
            </a:r>
          </a:p>
          <a:p>
            <a:pPr algn="ctr"/>
            <a:r>
              <a:rPr lang="en-GB" sz="4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4800" b="1" dirty="0" smtClean="0">
                <a:solidFill>
                  <a:srgbClr val="FF0000"/>
                </a:solidFill>
              </a:rPr>
              <a:t> = 3</a:t>
            </a:r>
            <a:r>
              <a:rPr lang="en-GB" sz="4800" b="1" dirty="0" smtClean="0">
                <a:solidFill>
                  <a:srgbClr val="FF0000"/>
                </a:solidFill>
              </a:rPr>
              <a:t> 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01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69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2020-01-20T11:18:50Z</dcterms:created>
  <dcterms:modified xsi:type="dcterms:W3CDTF">2020-02-03T06:21:52Z</dcterms:modified>
</cp:coreProperties>
</file>