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259" r:id="rId3"/>
    <p:sldId id="265" r:id="rId4"/>
    <p:sldId id="266" r:id="rId5"/>
    <p:sldId id="268" r:id="rId6"/>
    <p:sldId id="269" r:id="rId7"/>
    <p:sldId id="258" r:id="rId8"/>
    <p:sldId id="257" r:id="rId9"/>
    <p:sldId id="260" r:id="rId10"/>
    <p:sldId id="261" r:id="rId11"/>
    <p:sldId id="262" r:id="rId12"/>
    <p:sldId id="263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A59802-4B23-4557-BC4E-E42B97A895E7}" v="1" dt="2025-11-04T10:59:56.0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7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ADDBF2C4-AD8D-4E1D-8386-BD3D3561C83C}"/>
    <pc:docChg chg="modSld">
      <pc:chgData name="Stewart Gale" userId="3647ddd2-6040-41ae-a96d-232c23482af8" providerId="ADAL" clId="{ADDBF2C4-AD8D-4E1D-8386-BD3D3561C83C}" dt="2025-11-04T10:59:56.007" v="0"/>
      <pc:docMkLst>
        <pc:docMk/>
      </pc:docMkLst>
      <pc:sldChg chg="modAnim">
        <pc:chgData name="Stewart Gale" userId="3647ddd2-6040-41ae-a96d-232c23482af8" providerId="ADAL" clId="{ADDBF2C4-AD8D-4E1D-8386-BD3D3561C83C}" dt="2025-11-04T10:59:56.007" v="0"/>
        <pc:sldMkLst>
          <pc:docMk/>
          <pc:sldMk cId="378281055" sldId="269"/>
        </pc:sldMkLst>
      </pc:sldChg>
    </pc:docChg>
  </pc:docChgLst>
  <pc:docChgLst>
    <pc:chgData name="Stewart Gale" userId="3647ddd2-6040-41ae-a96d-232c23482af8" providerId="ADAL" clId="{C45F762C-B286-4234-AFBB-77F9D5D5AF2E}"/>
    <pc:docChg chg="undo custSel addSld delSld modSld sldOrd">
      <pc:chgData name="Stewart Gale" userId="3647ddd2-6040-41ae-a96d-232c23482af8" providerId="ADAL" clId="{C45F762C-B286-4234-AFBB-77F9D5D5AF2E}" dt="2023-09-07T10:28:15.902" v="208" actId="1076"/>
      <pc:docMkLst>
        <pc:docMk/>
      </pc:docMkLst>
      <pc:sldChg chg="delSp modSp del mod">
        <pc:chgData name="Stewart Gale" userId="3647ddd2-6040-41ae-a96d-232c23482af8" providerId="ADAL" clId="{C45F762C-B286-4234-AFBB-77F9D5D5AF2E}" dt="2023-09-07T10:27:25.663" v="195" actId="47"/>
        <pc:sldMkLst>
          <pc:docMk/>
          <pc:sldMk cId="788335659" sldId="256"/>
        </pc:sldMkLst>
      </pc:sldChg>
      <pc:sldChg chg="modSp mod modAnim">
        <pc:chgData name="Stewart Gale" userId="3647ddd2-6040-41ae-a96d-232c23482af8" providerId="ADAL" clId="{C45F762C-B286-4234-AFBB-77F9D5D5AF2E}" dt="2021-11-07T07:16:18.178" v="151" actId="1076"/>
        <pc:sldMkLst>
          <pc:docMk/>
          <pc:sldMk cId="1637072361" sldId="257"/>
        </pc:sldMkLst>
      </pc:sldChg>
      <pc:sldChg chg="modSp mod">
        <pc:chgData name="Stewart Gale" userId="3647ddd2-6040-41ae-a96d-232c23482af8" providerId="ADAL" clId="{C45F762C-B286-4234-AFBB-77F9D5D5AF2E}" dt="2021-09-26T08:16:04.525" v="71" actId="33524"/>
        <pc:sldMkLst>
          <pc:docMk/>
          <pc:sldMk cId="3168164281" sldId="258"/>
        </pc:sldMkLst>
      </pc:sldChg>
      <pc:sldChg chg="delSp modSp mod delAnim">
        <pc:chgData name="Stewart Gale" userId="3647ddd2-6040-41ae-a96d-232c23482af8" providerId="ADAL" clId="{C45F762C-B286-4234-AFBB-77F9D5D5AF2E}" dt="2021-09-26T08:14:13.135" v="27" actId="20577"/>
        <pc:sldMkLst>
          <pc:docMk/>
          <pc:sldMk cId="616725639" sldId="259"/>
        </pc:sldMkLst>
      </pc:sldChg>
      <pc:sldChg chg="modAnim">
        <pc:chgData name="Stewart Gale" userId="3647ddd2-6040-41ae-a96d-232c23482af8" providerId="ADAL" clId="{C45F762C-B286-4234-AFBB-77F9D5D5AF2E}" dt="2021-11-07T07:04:01.206" v="73"/>
        <pc:sldMkLst>
          <pc:docMk/>
          <pc:sldMk cId="1657995979" sldId="260"/>
        </pc:sldMkLst>
      </pc:sldChg>
      <pc:sldChg chg="modAnim">
        <pc:chgData name="Stewart Gale" userId="3647ddd2-6040-41ae-a96d-232c23482af8" providerId="ADAL" clId="{C45F762C-B286-4234-AFBB-77F9D5D5AF2E}" dt="2021-11-07T07:04:06.026" v="74"/>
        <pc:sldMkLst>
          <pc:docMk/>
          <pc:sldMk cId="2914350991" sldId="261"/>
        </pc:sldMkLst>
      </pc:sldChg>
      <pc:sldChg chg="modAnim">
        <pc:chgData name="Stewart Gale" userId="3647ddd2-6040-41ae-a96d-232c23482af8" providerId="ADAL" clId="{C45F762C-B286-4234-AFBB-77F9D5D5AF2E}" dt="2021-11-07T07:04:09.385" v="75"/>
        <pc:sldMkLst>
          <pc:docMk/>
          <pc:sldMk cId="162643375" sldId="262"/>
        </pc:sldMkLst>
      </pc:sldChg>
      <pc:sldChg chg="modAnim">
        <pc:chgData name="Stewart Gale" userId="3647ddd2-6040-41ae-a96d-232c23482af8" providerId="ADAL" clId="{C45F762C-B286-4234-AFBB-77F9D5D5AF2E}" dt="2021-11-07T07:04:13.329" v="76"/>
        <pc:sldMkLst>
          <pc:docMk/>
          <pc:sldMk cId="608458420" sldId="263"/>
        </pc:sldMkLst>
      </pc:sldChg>
      <pc:sldChg chg="delSp modSp add mod ord">
        <pc:chgData name="Stewart Gale" userId="3647ddd2-6040-41ae-a96d-232c23482af8" providerId="ADAL" clId="{C45F762C-B286-4234-AFBB-77F9D5D5AF2E}" dt="2022-10-25T08:36:01.494" v="156" actId="1076"/>
        <pc:sldMkLst>
          <pc:docMk/>
          <pc:sldMk cId="1178540783" sldId="264"/>
        </pc:sldMkLst>
      </pc:sldChg>
      <pc:sldChg chg="delSp modSp add mod delAnim">
        <pc:chgData name="Stewart Gale" userId="3647ddd2-6040-41ae-a96d-232c23482af8" providerId="ADAL" clId="{C45F762C-B286-4234-AFBB-77F9D5D5AF2E}" dt="2021-09-26T08:14:55.755" v="43" actId="1076"/>
        <pc:sldMkLst>
          <pc:docMk/>
          <pc:sldMk cId="1828174341" sldId="265"/>
        </pc:sldMkLst>
      </pc:sldChg>
      <pc:sldChg chg="delSp modSp add mod delAnim">
        <pc:chgData name="Stewart Gale" userId="3647ddd2-6040-41ae-a96d-232c23482af8" providerId="ADAL" clId="{C45F762C-B286-4234-AFBB-77F9D5D5AF2E}" dt="2021-09-26T08:15:21.438" v="57" actId="14100"/>
        <pc:sldMkLst>
          <pc:docMk/>
          <pc:sldMk cId="2273393843" sldId="266"/>
        </pc:sldMkLst>
      </pc:sldChg>
      <pc:sldChg chg="modSp add mod">
        <pc:chgData name="Stewart Gale" userId="3647ddd2-6040-41ae-a96d-232c23482af8" providerId="ADAL" clId="{C45F762C-B286-4234-AFBB-77F9D5D5AF2E}" dt="2023-09-07T08:05:25.774" v="179" actId="404"/>
        <pc:sldMkLst>
          <pc:docMk/>
          <pc:sldMk cId="3460425508" sldId="267"/>
        </pc:sldMkLst>
      </pc:sldChg>
      <pc:sldChg chg="addSp modSp add mod modAnim">
        <pc:chgData name="Stewart Gale" userId="3647ddd2-6040-41ae-a96d-232c23482af8" providerId="ADAL" clId="{C45F762C-B286-4234-AFBB-77F9D5D5AF2E}" dt="2023-09-07T10:27:56.908" v="202"/>
        <pc:sldMkLst>
          <pc:docMk/>
          <pc:sldMk cId="474659692" sldId="268"/>
        </pc:sldMkLst>
      </pc:sldChg>
      <pc:sldChg chg="addSp delSp modSp add mod">
        <pc:chgData name="Stewart Gale" userId="3647ddd2-6040-41ae-a96d-232c23482af8" providerId="ADAL" clId="{C45F762C-B286-4234-AFBB-77F9D5D5AF2E}" dt="2023-09-07T10:28:15.902" v="208" actId="1076"/>
        <pc:sldMkLst>
          <pc:docMk/>
          <pc:sldMk cId="378281055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C4551-069A-425B-A53D-73AEA4FFF10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42F38-21C2-4E3E-92FA-99DBD5B9E9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031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550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701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386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34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106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625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346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0972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83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992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1286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D5206-B398-4BDD-A771-CE226C9CBD81}" type="datetimeFigureOut">
              <a:rPr lang="en-GB" smtClean="0"/>
              <a:t>04/11/2025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11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4058" y="1702767"/>
            <a:ext cx="1098388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LO: Substitution into Formulae</a:t>
            </a:r>
            <a:endParaRPr lang="en-GB" sz="9600" u="sng" dirty="0"/>
          </a:p>
        </p:txBody>
      </p:sp>
    </p:spTree>
    <p:extLst>
      <p:ext uri="{BB962C8B-B14F-4D97-AF65-F5344CB8AC3E}">
        <p14:creationId xmlns:p14="http://schemas.microsoft.com/office/powerpoint/2010/main" val="1178540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17220" y="216130"/>
                <a:ext cx="8279478" cy="2263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3800" b="1" dirty="0"/>
                  <a:t>E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38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3800" b="1" dirty="0"/>
                  <a:t> + </a:t>
                </a:r>
                <a14:m>
                  <m:oMath xmlns:m="http://schemas.openxmlformats.org/officeDocument/2006/math">
                    <m:r>
                      <a:rPr lang="en-GB" sz="13800" b="1" i="1" dirty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lang="en-GB" sz="13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7220" y="216130"/>
                <a:ext cx="8279478" cy="2263953"/>
              </a:xfrm>
              <a:prstGeom prst="rect">
                <a:avLst/>
              </a:prstGeom>
              <a:blipFill>
                <a:blip r:embed="rId2"/>
                <a:stretch>
                  <a:fillRect l="-10751" t="-18817" b="-440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596639" y="3931065"/>
            <a:ext cx="47548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/>
              <a:t>E =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7308" y="2550193"/>
            <a:ext cx="107843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cs typeface="Times New Roman" panose="02020603050405020304" pitchFamily="18" charset="0"/>
              </a:rPr>
              <a:t>Find the value of E when </a:t>
            </a:r>
            <a:r>
              <a:rPr lang="en-GB" sz="6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6600" dirty="0"/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291435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17220" y="216130"/>
                <a:ext cx="8279478" cy="2263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3800" b="1" dirty="0"/>
                  <a:t>E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38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3800" b="1" dirty="0"/>
                  <a:t> + </a:t>
                </a:r>
                <a14:m>
                  <m:oMath xmlns:m="http://schemas.openxmlformats.org/officeDocument/2006/math">
                    <m:r>
                      <a:rPr lang="en-GB" sz="13800" b="1" i="1" dirty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lang="en-GB" sz="13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7220" y="216130"/>
                <a:ext cx="8279478" cy="2263953"/>
              </a:xfrm>
              <a:prstGeom prst="rect">
                <a:avLst/>
              </a:prstGeom>
              <a:blipFill>
                <a:blip r:embed="rId2"/>
                <a:stretch>
                  <a:fillRect l="-10751" t="-18817" b="-440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596639" y="3931065"/>
            <a:ext cx="47548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/>
              <a:t>E = 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37308" y="2550193"/>
                <a:ext cx="11161223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6600" dirty="0">
                    <a:cs typeface="Times New Roman" panose="02020603050405020304" pitchFamily="18" charset="0"/>
                  </a:rPr>
                  <a:t>Find the value of E when </a:t>
                </a:r>
                <a:r>
                  <a:rPr lang="en-GB" sz="6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6600" dirty="0"/>
                  <a:t> = </a:t>
                </a:r>
                <a14:m>
                  <m:oMath xmlns:m="http://schemas.openxmlformats.org/officeDocument/2006/math">
                    <m:r>
                      <a:rPr lang="en-GB" sz="6600" i="1" dirty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6600" dirty="0"/>
                  <a:t>2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08" y="2550193"/>
                <a:ext cx="11161223" cy="1107996"/>
              </a:xfrm>
              <a:prstGeom prst="rect">
                <a:avLst/>
              </a:prstGeom>
              <a:blipFill>
                <a:blip r:embed="rId3"/>
                <a:stretch>
                  <a:fillRect l="-2842" t="-20330" r="-2842" b="-41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64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39881" y="227213"/>
                <a:ext cx="8977747" cy="2263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3800" b="1" dirty="0"/>
                  <a:t>E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38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GB" sz="13800" b="1" dirty="0"/>
                  <a:t> </a:t>
                </a:r>
                <a14:m>
                  <m:oMath xmlns:m="http://schemas.openxmlformats.org/officeDocument/2006/math">
                    <m:r>
                      <a:rPr lang="en-GB" sz="13800" b="1" i="1" dirty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13800" b="1" dirty="0"/>
                  <a:t> </a:t>
                </a:r>
                <a14:m>
                  <m:oMath xmlns:m="http://schemas.openxmlformats.org/officeDocument/2006/math">
                    <m:r>
                      <a:rPr lang="en-GB" sz="13800" b="1" i="1" dirty="0"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endParaRPr lang="en-GB" sz="13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881" y="227213"/>
                <a:ext cx="8977747" cy="2263953"/>
              </a:xfrm>
              <a:prstGeom prst="rect">
                <a:avLst/>
              </a:prstGeom>
              <a:blipFill>
                <a:blip r:embed="rId2"/>
                <a:stretch>
                  <a:fillRect l="-8486" t="-18817" b="-440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596639" y="3931065"/>
            <a:ext cx="47548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/>
              <a:t>E = 14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37308" y="2550193"/>
                <a:ext cx="11166765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6600" dirty="0">
                    <a:cs typeface="Times New Roman" panose="02020603050405020304" pitchFamily="18" charset="0"/>
                  </a:rPr>
                  <a:t>Find the value of E when </a:t>
                </a:r>
                <a:r>
                  <a:rPr lang="en-GB" sz="6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6600" dirty="0"/>
                  <a:t> = </a:t>
                </a:r>
                <a14:m>
                  <m:oMath xmlns:m="http://schemas.openxmlformats.org/officeDocument/2006/math">
                    <m:r>
                      <a:rPr lang="en-GB" sz="6600" i="1" dirty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6600" dirty="0"/>
                  <a:t>2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08" y="2550193"/>
                <a:ext cx="11166765" cy="1107996"/>
              </a:xfrm>
              <a:prstGeom prst="rect">
                <a:avLst/>
              </a:prstGeom>
              <a:blipFill>
                <a:blip r:embed="rId3"/>
                <a:stretch>
                  <a:fillRect l="-2840" t="-20330" r="-2785" b="-41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845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39881" y="227213"/>
                <a:ext cx="8977747" cy="2263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3800" b="1" dirty="0"/>
                  <a:t>E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38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138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881" y="227213"/>
                <a:ext cx="8977747" cy="2263953"/>
              </a:xfrm>
              <a:prstGeom prst="rect">
                <a:avLst/>
              </a:prstGeom>
              <a:blipFill>
                <a:blip r:embed="rId2"/>
                <a:stretch>
                  <a:fillRect t="-18817" b="-440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483331" y="3903356"/>
            <a:ext cx="38681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3800" dirty="0"/>
              <a:t> =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37308" y="2550193"/>
                <a:ext cx="11166765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6600" dirty="0">
                    <a:cs typeface="Times New Roman" panose="02020603050405020304" pitchFamily="18" charset="0"/>
                  </a:rPr>
                  <a:t>Find the value of </a:t>
                </a:r>
                <a:r>
                  <a:rPr lang="en-GB" sz="6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6600" dirty="0">
                    <a:cs typeface="Times New Roman" panose="02020603050405020304" pitchFamily="18" charset="0"/>
                  </a:rPr>
                  <a:t> when </a:t>
                </a:r>
                <a:r>
                  <a:rPr lang="en-GB" sz="6600" dirty="0"/>
                  <a:t>E = </a:t>
                </a:r>
                <a14:m>
                  <m:oMath xmlns:m="http://schemas.openxmlformats.org/officeDocument/2006/math">
                    <m:r>
                      <a:rPr lang="en-US" sz="6600" b="0" i="1" dirty="0" smtClean="0">
                        <a:latin typeface="Cambria Math" panose="02040503050406030204" pitchFamily="18" charset="0"/>
                      </a:rPr>
                      <m:t>27</m:t>
                    </m:r>
                  </m:oMath>
                </a14:m>
                <a:endParaRPr lang="en-GB" sz="6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08" y="2550193"/>
                <a:ext cx="11166765" cy="1107996"/>
              </a:xfrm>
              <a:prstGeom prst="rect">
                <a:avLst/>
              </a:prstGeom>
              <a:blipFill>
                <a:blip r:embed="rId3"/>
                <a:stretch>
                  <a:fillRect l="-2239" t="-20330" b="-41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042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74369" y="1773381"/>
                <a:ext cx="6151420" cy="264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6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600" b="0" i="1" dirty="0" smtClean="0">
                              <a:latin typeface="Cambria Math" panose="02040503050406030204" pitchFamily="18" charset="0"/>
                            </a:rPr>
                            <m:t>(5)</m:t>
                          </m:r>
                        </m:e>
                        <m:sup>
                          <m:r>
                            <a:rPr lang="en-GB" sz="166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6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369" y="1773381"/>
                <a:ext cx="6151420" cy="26468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647709" y="1773381"/>
                <a:ext cx="2892392" cy="264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6600" i="1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6600" b="0" i="1" dirty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7709" y="1773381"/>
                <a:ext cx="2892392" cy="26468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672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14399" y="1853737"/>
                <a:ext cx="7747463" cy="264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6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600" b="0" i="1" dirty="0" smtClean="0">
                              <a:latin typeface="Cambria Math" panose="02040503050406030204" pitchFamily="18" charset="0"/>
                            </a:rPr>
                            <m:t>(−5)</m:t>
                          </m:r>
                        </m:e>
                        <m:sup>
                          <m:r>
                            <a:rPr lang="en-GB" sz="166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6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399" y="1853737"/>
                <a:ext cx="7747463" cy="26468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728363" y="1942406"/>
                <a:ext cx="3125585" cy="264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600" i="1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6600" b="0" i="1" dirty="0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8363" y="1942406"/>
                <a:ext cx="3125585" cy="26468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817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19694" y="2050470"/>
                <a:ext cx="6173586" cy="264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60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600" b="0" i="1" dirty="0" smtClean="0">
                              <a:latin typeface="Cambria Math" panose="02040503050406030204" pitchFamily="18" charset="0"/>
                            </a:rPr>
                            <m:t>−5</m:t>
                          </m:r>
                        </m:e>
                        <m:sup>
                          <m:r>
                            <a:rPr lang="en-GB" sz="166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6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6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694" y="2050470"/>
                <a:ext cx="6173586" cy="26468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252966" y="2050470"/>
                <a:ext cx="4442396" cy="264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600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600" b="0" i="1" dirty="0" smtClean="0">
                          <a:latin typeface="Cambria Math" panose="02040503050406030204" pitchFamily="18" charset="0"/>
                        </a:rPr>
                        <m:t>25</m:t>
                      </m:r>
                    </m:oMath>
                  </m:oMathPara>
                </a14:m>
                <a:endParaRPr lang="en-GB" sz="16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2966" y="2050470"/>
                <a:ext cx="4442396" cy="26468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339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6596" y="179225"/>
            <a:ext cx="114549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dirty="0">
                <a:solidFill>
                  <a:srgbClr val="000000"/>
                </a:solidFill>
                <a:latin typeface="Arial" panose="020B0604020202020204" pitchFamily="34" charset="0"/>
              </a:rPr>
              <a:t>What is the value of the </a:t>
            </a:r>
            <a:r>
              <a:rPr lang="en-US" sz="7200" b="1" dirty="0">
                <a:solidFill>
                  <a:srgbClr val="000000"/>
                </a:solidFill>
                <a:latin typeface="Arial" panose="020B0604020202020204" pitchFamily="34" charset="0"/>
              </a:rPr>
              <a:t>M</a:t>
            </a:r>
            <a:r>
              <a:rPr lang="en-US" sz="7200" dirty="0">
                <a:solidFill>
                  <a:srgbClr val="000000"/>
                </a:solidFill>
                <a:latin typeface="Arial" panose="020B0604020202020204" pitchFamily="34" charset="0"/>
              </a:rPr>
              <a:t>?</a:t>
            </a:r>
            <a:r>
              <a:rPr lang="en-US" sz="7200" b="0" i="0" u="none" strike="noStrike" dirty="0">
                <a:solidFill>
                  <a:srgbClr val="010066"/>
                </a:solidFill>
                <a:effectLst/>
                <a:latin typeface="Arial" panose="020B0604020202020204" pitchFamily="34" charset="0"/>
              </a:rPr>
              <a:t> </a:t>
            </a:r>
            <a:endParaRPr lang="en-GB" sz="7200" dirty="0"/>
          </a:p>
        </p:txBody>
      </p:sp>
      <p:pic>
        <p:nvPicPr>
          <p:cNvPr id="9" name="Picture 2" descr="https://drawception.com/pub/panels/2012/4-6/7WfbTbs5wf-10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47" r="2602" b="35735"/>
          <a:stretch/>
        </p:blipFill>
        <p:spPr bwMode="auto">
          <a:xfrm>
            <a:off x="5790878" y="1917215"/>
            <a:ext cx="4250896" cy="1160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7040" y="1647407"/>
            <a:ext cx="3047621" cy="48484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13540" y="3486979"/>
            <a:ext cx="44282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>
                <a:latin typeface="Kristen ITC" panose="03050502040202030202" pitchFamily="66" charset="0"/>
              </a:rPr>
              <a:t>E = 3(5</a:t>
            </a:r>
            <a:r>
              <a:rPr lang="en-GB" sz="8800" b="1" baseline="30000" dirty="0">
                <a:latin typeface="Kristen ITC" panose="03050502040202030202" pitchFamily="66" charset="0"/>
              </a:rPr>
              <a:t>2</a:t>
            </a:r>
            <a:r>
              <a:rPr lang="en-GB" sz="8800" b="1" dirty="0">
                <a:latin typeface="Kristen ITC" panose="03050502040202030202" pitchFamily="66" charset="0"/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7755" y="5232225"/>
            <a:ext cx="365912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8800" b="1" dirty="0">
                <a:solidFill>
                  <a:prstClr val="black"/>
                </a:solidFill>
                <a:latin typeface="Kristen ITC" panose="03050502040202030202" pitchFamily="66" charset="0"/>
              </a:rPr>
              <a:t>E = 75</a:t>
            </a:r>
            <a:endParaRPr lang="en-GB" sz="8800" b="1" baseline="30000" dirty="0">
              <a:solidFill>
                <a:prstClr val="black"/>
              </a:solidFill>
              <a:latin typeface="Kristen ITC" panose="03050502040202030202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9E2954-9EF4-6399-F366-671E884D5AA1}"/>
              </a:ext>
            </a:extLst>
          </p:cNvPr>
          <p:cNvSpPr txBox="1"/>
          <p:nvPr/>
        </p:nvSpPr>
        <p:spPr>
          <a:xfrm>
            <a:off x="7694815" y="3486979"/>
            <a:ext cx="81187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8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3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659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6596" y="179225"/>
            <a:ext cx="114549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dirty="0">
                <a:solidFill>
                  <a:srgbClr val="000000"/>
                </a:solidFill>
                <a:latin typeface="Arial" panose="020B0604020202020204" pitchFamily="34" charset="0"/>
              </a:rPr>
              <a:t>What is the value of the </a:t>
            </a:r>
            <a:r>
              <a:rPr lang="en-US" sz="7200" b="1" dirty="0">
                <a:solidFill>
                  <a:srgbClr val="000000"/>
                </a:solidFill>
                <a:latin typeface="Arial" panose="020B0604020202020204" pitchFamily="34" charset="0"/>
              </a:rPr>
              <a:t>C</a:t>
            </a:r>
            <a:r>
              <a:rPr lang="en-US" sz="7200" dirty="0">
                <a:solidFill>
                  <a:srgbClr val="000000"/>
                </a:solidFill>
                <a:latin typeface="Arial" panose="020B0604020202020204" pitchFamily="34" charset="0"/>
              </a:rPr>
              <a:t>?</a:t>
            </a:r>
            <a:r>
              <a:rPr lang="en-US" sz="7200" b="0" i="0" u="none" strike="noStrike" dirty="0">
                <a:solidFill>
                  <a:srgbClr val="010066"/>
                </a:solidFill>
                <a:effectLst/>
                <a:latin typeface="Arial" panose="020B0604020202020204" pitchFamily="34" charset="0"/>
              </a:rPr>
              <a:t> </a:t>
            </a:r>
            <a:endParaRPr lang="en-GB" sz="7200" dirty="0"/>
          </a:p>
        </p:txBody>
      </p:sp>
      <p:pic>
        <p:nvPicPr>
          <p:cNvPr id="9" name="Picture 2" descr="https://drawception.com/pub/panels/2012/4-6/7WfbTbs5wf-10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47" r="2602" b="35735"/>
          <a:stretch/>
        </p:blipFill>
        <p:spPr bwMode="auto">
          <a:xfrm>
            <a:off x="5790878" y="1917215"/>
            <a:ext cx="4250896" cy="1160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7040" y="1647407"/>
            <a:ext cx="3047621" cy="48484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13540" y="3486979"/>
            <a:ext cx="44282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>
                <a:latin typeface="Kristen ITC" panose="03050502040202030202" pitchFamily="66" charset="0"/>
              </a:rPr>
              <a:t>E = 3(5</a:t>
            </a:r>
            <a:r>
              <a:rPr lang="en-GB" sz="8800" b="1" baseline="30000" dirty="0">
                <a:latin typeface="Kristen ITC" panose="03050502040202030202" pitchFamily="66" charset="0"/>
              </a:rPr>
              <a:t>2</a:t>
            </a:r>
            <a:r>
              <a:rPr lang="en-GB" sz="8800" b="1" dirty="0">
                <a:latin typeface="Kristen ITC" panose="03050502040202030202" pitchFamily="66" charset="0"/>
              </a:rPr>
              <a:t>)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7755" y="5232225"/>
            <a:ext cx="365912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8800" b="1" dirty="0">
                <a:solidFill>
                  <a:prstClr val="black"/>
                </a:solidFill>
                <a:latin typeface="Kristen ITC" panose="03050502040202030202" pitchFamily="66" charset="0"/>
              </a:rPr>
              <a:t>E = 75</a:t>
            </a:r>
            <a:endParaRPr lang="en-GB" sz="8800" b="1" baseline="30000" dirty="0">
              <a:solidFill>
                <a:prstClr val="black"/>
              </a:solidFill>
              <a:latin typeface="Kristen ITC" panose="03050502040202030202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2D0FD6-5A73-C6FD-A93D-44D2C4358615}"/>
              </a:ext>
            </a:extLst>
          </p:cNvPr>
          <p:cNvSpPr txBox="1"/>
          <p:nvPr/>
        </p:nvSpPr>
        <p:spPr>
          <a:xfrm>
            <a:off x="8557952" y="3486979"/>
            <a:ext cx="89638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8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risten ITC" panose="03050502040202030202" pitchFamily="66" charset="0"/>
                <a:ea typeface="+mn-ea"/>
                <a:cs typeface="+mn-cs"/>
              </a:rPr>
              <a:t>5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8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69453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When doing calculations, you must do them in a certain order.</a:t>
            </a:r>
            <a:r>
              <a:rPr lang="en-US" sz="3200" dirty="0"/>
              <a:t> </a:t>
            </a:r>
            <a:endParaRPr lang="en-GB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624" y="1134325"/>
            <a:ext cx="6216115" cy="509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164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920537" y="227214"/>
                <a:ext cx="5962998" cy="2263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3800" b="1" dirty="0"/>
                  <a:t>E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38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138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0537" y="227214"/>
                <a:ext cx="5962998" cy="2263953"/>
              </a:xfrm>
              <a:prstGeom prst="rect">
                <a:avLst/>
              </a:prstGeom>
              <a:blipFill>
                <a:blip r:embed="rId2"/>
                <a:stretch>
                  <a:fillRect l="-11861" t="-18817" b="-440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336174" y="3914440"/>
            <a:ext cx="47548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/>
              <a:t>E = 48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9846" y="2372855"/>
            <a:ext cx="107843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cs typeface="Times New Roman" panose="02020603050405020304" pitchFamily="18" charset="0"/>
              </a:rPr>
              <a:t>Find the value of E when </a:t>
            </a:r>
            <a:r>
              <a:rPr lang="en-GB" sz="6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6600" dirty="0"/>
              <a:t> = 4</a:t>
            </a:r>
          </a:p>
        </p:txBody>
      </p:sp>
    </p:spTree>
    <p:extLst>
      <p:ext uri="{BB962C8B-B14F-4D97-AF65-F5344CB8AC3E}">
        <p14:creationId xmlns:p14="http://schemas.microsoft.com/office/powerpoint/2010/main" val="163707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920537" y="227214"/>
                <a:ext cx="5962998" cy="2263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3800" b="1" dirty="0"/>
                  <a:t>E =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3800" b="1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GB" sz="138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GB" sz="138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0537" y="227214"/>
                <a:ext cx="5962998" cy="2263953"/>
              </a:xfrm>
              <a:prstGeom prst="rect">
                <a:avLst/>
              </a:prstGeom>
              <a:blipFill>
                <a:blip r:embed="rId2"/>
                <a:stretch>
                  <a:fillRect l="-11861" t="-18817" b="-440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596639" y="3931065"/>
            <a:ext cx="47548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800" dirty="0"/>
              <a:t>E = 48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37308" y="2550193"/>
                <a:ext cx="11139056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6600" dirty="0">
                    <a:cs typeface="Times New Roman" panose="02020603050405020304" pitchFamily="18" charset="0"/>
                  </a:rPr>
                  <a:t>Find the value of E when </a:t>
                </a:r>
                <a:r>
                  <a:rPr lang="en-GB" sz="6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GB" sz="6600" dirty="0"/>
                  <a:t> = </a:t>
                </a:r>
                <a14:m>
                  <m:oMath xmlns:m="http://schemas.openxmlformats.org/officeDocument/2006/math">
                    <m:r>
                      <a:rPr lang="en-GB" sz="6600" i="1" dirty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6600" dirty="0"/>
                  <a:t>4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08" y="2550193"/>
                <a:ext cx="11139056" cy="1107996"/>
              </a:xfrm>
              <a:prstGeom prst="rect">
                <a:avLst/>
              </a:prstGeom>
              <a:blipFill>
                <a:blip r:embed="rId3"/>
                <a:stretch>
                  <a:fillRect l="-2956" t="-20330" r="-2901" b="-41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799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897</TotalTime>
  <Words>165</Words>
  <Application>Microsoft Office PowerPoint</Application>
  <PresentationFormat>Widescreen</PresentationFormat>
  <Paragraphs>34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Kristen ITC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50</cp:revision>
  <dcterms:created xsi:type="dcterms:W3CDTF">2015-10-11T09:37:22Z</dcterms:created>
  <dcterms:modified xsi:type="dcterms:W3CDTF">2025-11-04T11:00:06Z</dcterms:modified>
</cp:coreProperties>
</file>