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16d3dd1-54e5-4c43-9e48-97484b9284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8" y="197949"/>
            <a:ext cx="5674822" cy="42561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877a5cd-7c0c-4d4d-bbe7-e14b0e66b1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41" y="232755"/>
            <a:ext cx="5582010" cy="41865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8757" y="529483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16d3dd1-54e5-4c43-9e48-97484b9284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8" y="197949"/>
            <a:ext cx="5674822" cy="42561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877a5cd-7c0c-4d4d-bbe7-e14b0e66b1e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41" y="232755"/>
            <a:ext cx="5582010" cy="41865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1168" y="178465"/>
            <a:ext cx="5674822" cy="42756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22471" y="3169653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forgot about the denominator.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92275" y="163997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416d3dd1-54e5-4c43-9e48-97484b9284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94" y="231200"/>
            <a:ext cx="6785261" cy="50889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17" t="59471" r="62174" b="25111"/>
          <a:stretch/>
        </p:blipFill>
        <p:spPr>
          <a:xfrm>
            <a:off x="1423414" y="4932063"/>
            <a:ext cx="4629656" cy="19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0840" y="3269979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don’t know how to add fractions.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877a5cd-7c0c-4d4d-bbe7-e14b0e66b1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88" y="266006"/>
            <a:ext cx="6590621" cy="4942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49" t="65622" r="34449" b="19181"/>
          <a:stretch/>
        </p:blipFill>
        <p:spPr>
          <a:xfrm>
            <a:off x="1289758" y="4915677"/>
            <a:ext cx="4754182" cy="190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2020-04-30T10:08:56Z</dcterms:modified>
</cp:coreProperties>
</file>