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61" r:id="rId3"/>
    <p:sldId id="256" r:id="rId4"/>
    <p:sldId id="257" r:id="rId5"/>
    <p:sldId id="258" r:id="rId6"/>
    <p:sldId id="259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>
        <p:scale>
          <a:sx n="32" d="100"/>
          <a:sy n="32" d="100"/>
        </p:scale>
        <p:origin x="2211" y="132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D474D-AB2F-4C06-A1ED-9BEC5C506131}" type="datetimeFigureOut">
              <a:rPr lang="en-GB" smtClean="0"/>
              <a:t>02/07/2020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9373D-6133-4D0B-A3BA-99225F2FC57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26844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D474D-AB2F-4C06-A1ED-9BEC5C506131}" type="datetimeFigureOut">
              <a:rPr lang="en-GB" smtClean="0"/>
              <a:t>02/07/2020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9373D-6133-4D0B-A3BA-99225F2FC57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89715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D474D-AB2F-4C06-A1ED-9BEC5C506131}" type="datetimeFigureOut">
              <a:rPr lang="en-GB" smtClean="0"/>
              <a:t>02/07/2020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9373D-6133-4D0B-A3BA-99225F2FC57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18226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D474D-AB2F-4C06-A1ED-9BEC5C506131}" type="datetimeFigureOut">
              <a:rPr lang="en-GB" smtClean="0"/>
              <a:t>02/07/2020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9373D-6133-4D0B-A3BA-99225F2FC57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94917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D474D-AB2F-4C06-A1ED-9BEC5C506131}" type="datetimeFigureOut">
              <a:rPr lang="en-GB" smtClean="0"/>
              <a:t>02/07/2020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9373D-6133-4D0B-A3BA-99225F2FC57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50118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D474D-AB2F-4C06-A1ED-9BEC5C506131}" type="datetimeFigureOut">
              <a:rPr lang="en-GB" smtClean="0"/>
              <a:t>02/07/2020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9373D-6133-4D0B-A3BA-99225F2FC57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592850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D474D-AB2F-4C06-A1ED-9BEC5C506131}" type="datetimeFigureOut">
              <a:rPr lang="en-GB" smtClean="0"/>
              <a:t>02/07/2020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9373D-6133-4D0B-A3BA-99225F2FC57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23941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D474D-AB2F-4C06-A1ED-9BEC5C506131}" type="datetimeFigureOut">
              <a:rPr lang="en-GB" smtClean="0"/>
              <a:t>02/07/2020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9373D-6133-4D0B-A3BA-99225F2FC57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6498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D474D-AB2F-4C06-A1ED-9BEC5C506131}" type="datetimeFigureOut">
              <a:rPr lang="en-GB" smtClean="0"/>
              <a:t>02/07/2020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9373D-6133-4D0B-A3BA-99225F2FC57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98389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D474D-AB2F-4C06-A1ED-9BEC5C506131}" type="datetimeFigureOut">
              <a:rPr lang="en-GB" smtClean="0"/>
              <a:t>02/07/2020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9373D-6133-4D0B-A3BA-99225F2FC57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62927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D474D-AB2F-4C06-A1ED-9BEC5C506131}" type="datetimeFigureOut">
              <a:rPr lang="en-GB" smtClean="0"/>
              <a:t>02/07/2020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9373D-6133-4D0B-A3BA-99225F2FC57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48324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DD474D-AB2F-4C06-A1ED-9BEC5C506131}" type="datetimeFigureOut">
              <a:rPr lang="en-GB" smtClean="0"/>
              <a:t>02/07/2020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79373D-6133-4D0B-A3BA-99225F2FC57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30178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15391" t="16113" r="18172" b="14000"/>
          <a:stretch/>
        </p:blipFill>
        <p:spPr>
          <a:xfrm>
            <a:off x="0" y="1"/>
            <a:ext cx="12191999" cy="6917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2450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068286" y="2130188"/>
            <a:ext cx="8022771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 smtClean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2448543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9749" t="49685" r="53220" b="28513"/>
          <a:stretch/>
        </p:blipFill>
        <p:spPr>
          <a:xfrm>
            <a:off x="1543987" y="1229193"/>
            <a:ext cx="9992153" cy="5036885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59764" y="194872"/>
            <a:ext cx="118422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7200" b="1" dirty="0" smtClean="0"/>
              <a:t>1)</a:t>
            </a:r>
            <a:endParaRPr lang="en-GB" sz="7200" b="1" dirty="0"/>
          </a:p>
        </p:txBody>
      </p:sp>
    </p:spTree>
    <p:extLst>
      <p:ext uri="{BB962C8B-B14F-4D97-AF65-F5344CB8AC3E}">
        <p14:creationId xmlns:p14="http://schemas.microsoft.com/office/powerpoint/2010/main" val="26470849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9749" t="44496" r="50375" b="27412"/>
          <a:stretch/>
        </p:blipFill>
        <p:spPr>
          <a:xfrm>
            <a:off x="1543987" y="795036"/>
            <a:ext cx="9871091" cy="580119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59764" y="194872"/>
            <a:ext cx="118422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7200" b="1" dirty="0" smtClean="0"/>
              <a:t>2)</a:t>
            </a:r>
            <a:endParaRPr lang="en-GB" sz="7200" b="1" dirty="0"/>
          </a:p>
        </p:txBody>
      </p:sp>
    </p:spTree>
    <p:extLst>
      <p:ext uri="{BB962C8B-B14F-4D97-AF65-F5344CB8AC3E}">
        <p14:creationId xmlns:p14="http://schemas.microsoft.com/office/powerpoint/2010/main" val="12795721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9749" t="56426" r="48498" b="17054"/>
          <a:stretch/>
        </p:blipFill>
        <p:spPr>
          <a:xfrm>
            <a:off x="1348146" y="1395201"/>
            <a:ext cx="9649014" cy="503669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59764" y="194872"/>
            <a:ext cx="118422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7200" b="1" dirty="0" smtClean="0"/>
              <a:t>3)</a:t>
            </a:r>
            <a:endParaRPr lang="en-GB" sz="7200" b="1" dirty="0"/>
          </a:p>
        </p:txBody>
      </p:sp>
    </p:spTree>
    <p:extLst>
      <p:ext uri="{BB962C8B-B14F-4D97-AF65-F5344CB8AC3E}">
        <p14:creationId xmlns:p14="http://schemas.microsoft.com/office/powerpoint/2010/main" val="4531948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9964" t="49762" r="49539" b="19676"/>
          <a:stretch/>
        </p:blipFill>
        <p:spPr>
          <a:xfrm>
            <a:off x="1932763" y="795036"/>
            <a:ext cx="8980076" cy="562440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59764" y="194872"/>
            <a:ext cx="118422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7200" b="1" dirty="0" smtClean="0"/>
              <a:t>4)</a:t>
            </a:r>
            <a:endParaRPr lang="en-GB" sz="7200" b="1" dirty="0"/>
          </a:p>
        </p:txBody>
      </p:sp>
    </p:spTree>
    <p:extLst>
      <p:ext uri="{BB962C8B-B14F-4D97-AF65-F5344CB8AC3E}">
        <p14:creationId xmlns:p14="http://schemas.microsoft.com/office/powerpoint/2010/main" val="9262653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9</Words>
  <Application>Microsoft Office PowerPoint</Application>
  <PresentationFormat>Widescreen</PresentationFormat>
  <Paragraphs>5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3</cp:revision>
  <dcterms:created xsi:type="dcterms:W3CDTF">2017-10-08T07:41:48Z</dcterms:created>
  <dcterms:modified xsi:type="dcterms:W3CDTF">2020-07-02T05:52:16Z</dcterms:modified>
</cp:coreProperties>
</file>