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4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BRONZE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15096e45-d661-4989-80ac-22b29fd32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70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4999" y="1328865"/>
            <a:ext cx="16537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82999" y="3257073"/>
            <a:ext cx="7962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FFC000"/>
                </a:solidFill>
                <a:latin typeface="robotolight"/>
              </a:rPr>
              <a:t>2010 + 2010 – 2010 – 2010 + 2010 = 2010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25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66705" y="1908436"/>
            <a:ext cx="1571074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242781" y="2961306"/>
            <a:ext cx="79657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robotolight"/>
              </a:rPr>
              <a:t>3 x 5 = 15 4 x 5 = 20 so the answer has to be between 15 and 20 and the only answer between those numbers was 19, so the answer is 19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2c670a7a-fb66-47ad-bba3-7742601888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8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19666" y="3398293"/>
            <a:ext cx="968991" cy="55454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59541" y="4041952"/>
            <a:ext cx="72082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T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he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2 lengths that make up the perimeter in the square D do not effect the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overall perimeter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if removed because the 2 remaining lengths of D are equal to the 2 lengths that make up the perimeter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811df695-a3c2-4ef2-8066-e3f1f44e16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33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43047" y="1426051"/>
            <a:ext cx="143192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272157" y="2828836"/>
            <a:ext cx="45963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robotolight"/>
              </a:rPr>
              <a:t>12 times </a:t>
            </a:r>
            <a:r>
              <a:rPr lang="en-US" sz="3600" b="1" dirty="0" smtClean="0">
                <a:solidFill>
                  <a:srgbClr val="FFC000"/>
                </a:solidFill>
                <a:latin typeface="robotolight"/>
              </a:rPr>
              <a:t>60 = </a:t>
            </a:r>
            <a:r>
              <a:rPr lang="en-US" sz="3600" b="1" dirty="0">
                <a:solidFill>
                  <a:srgbClr val="FFC000"/>
                </a:solidFill>
                <a:latin typeface="robotolight"/>
              </a:rPr>
              <a:t>720 </a:t>
            </a:r>
            <a:endParaRPr lang="en-US" sz="36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600" b="1" dirty="0" smtClean="0">
                <a:solidFill>
                  <a:srgbClr val="FFC000"/>
                </a:solidFill>
                <a:latin typeface="robotolight"/>
              </a:rPr>
              <a:t>720 + (23 – 11) = 732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7bb0a914-57f2-490d-ae4c-7b6ed6592f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0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392247" y="2157350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38232" y="2901856"/>
            <a:ext cx="81545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Because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24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crates would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weigh 120 </a:t>
            </a:r>
            <a:r>
              <a:rPr lang="en-US" sz="2400" b="1" dirty="0" err="1">
                <a:solidFill>
                  <a:srgbClr val="FFC000"/>
                </a:solidFill>
                <a:latin typeface="robotolight"/>
              </a:rPr>
              <a:t>tonnes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 .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Each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one is 5 </a:t>
            </a:r>
            <a:r>
              <a:rPr lang="en-US" sz="2400" b="1" dirty="0" err="1">
                <a:solidFill>
                  <a:srgbClr val="FFC000"/>
                </a:solidFill>
                <a:latin typeface="robotolight"/>
              </a:rPr>
              <a:t>tonnes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.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So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the van only carry 12 tons.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The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crates is 5 </a:t>
            </a:r>
            <a:r>
              <a:rPr lang="en-US" sz="2400" b="1" dirty="0" err="1">
                <a:solidFill>
                  <a:srgbClr val="FFC000"/>
                </a:solidFill>
                <a:latin typeface="robotolight"/>
              </a:rPr>
              <a:t>tonnes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 so 2 crates can carry at a time. That means it's divided by 10, and it's 12.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159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dcterms:created xsi:type="dcterms:W3CDTF">2020-06-11T04:03:37Z</dcterms:created>
  <dcterms:modified xsi:type="dcterms:W3CDTF">2020-06-14T18:11:20Z</dcterms:modified>
</cp:coreProperties>
</file>