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60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22EAA4-25A0-4AEA-9225-A276AF303878}" v="6" dt="2022-11-07T08:36:13.4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3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A22EAA4-25A0-4AEA-9225-A276AF303878}"/>
    <pc:docChg chg="custSel addSld delSld modSld sldOrd">
      <pc:chgData name="Stewart Gale" userId="3647ddd2-6040-41ae-a96d-232c23482af8" providerId="ADAL" clId="{EA22EAA4-25A0-4AEA-9225-A276AF303878}" dt="2022-11-07T08:36:40.592" v="23" actId="47"/>
      <pc:docMkLst>
        <pc:docMk/>
      </pc:docMkLst>
      <pc:sldChg chg="delSp modSp del mod">
        <pc:chgData name="Stewart Gale" userId="3647ddd2-6040-41ae-a96d-232c23482af8" providerId="ADAL" clId="{EA22EAA4-25A0-4AEA-9225-A276AF303878}" dt="2022-11-07T08:36:40.592" v="23" actId="47"/>
        <pc:sldMkLst>
          <pc:docMk/>
          <pc:sldMk cId="2502096258" sldId="258"/>
        </pc:sldMkLst>
        <pc:graphicFrameChg chg="del mod">
          <ac:chgData name="Stewart Gale" userId="3647ddd2-6040-41ae-a96d-232c23482af8" providerId="ADAL" clId="{EA22EAA4-25A0-4AEA-9225-A276AF303878}" dt="2022-11-07T08:35:44.382" v="0" actId="478"/>
          <ac:graphicFrameMkLst>
            <pc:docMk/>
            <pc:sldMk cId="2502096258" sldId="258"/>
            <ac:graphicFrameMk id="525329" creationId="{00000000-0000-0000-0000-000000000000}"/>
          </ac:graphicFrameMkLst>
        </pc:graphicFrameChg>
      </pc:sldChg>
      <pc:sldChg chg="addSp delSp modSp add mod ord">
        <pc:chgData name="Stewart Gale" userId="3647ddd2-6040-41ae-a96d-232c23482af8" providerId="ADAL" clId="{EA22EAA4-25A0-4AEA-9225-A276AF303878}" dt="2022-11-07T08:36:37.859" v="22"/>
        <pc:sldMkLst>
          <pc:docMk/>
          <pc:sldMk cId="3952823426" sldId="260"/>
        </pc:sldMkLst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3" creationId="{E476623F-223F-6338-EF3B-02D62FAAD57F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4" creationId="{A5994657-AA0D-B606-AA19-07824E936201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5" creationId="{EA1E97D7-5838-1DFF-5BD8-5C7790CB8C8E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6" creationId="{A8F89C0A-C5BD-FE37-816E-9985181DF49D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7" creationId="{EFC8950A-81AD-A024-E61B-712C4BA5A9D2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8" creationId="{378D7179-EFED-3509-3FC1-67A5E2B21BEE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9" creationId="{3A32D8A5-9888-DEF1-FDA5-98024CE5CAE8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10" creationId="{7CC95FF2-BF1E-F8F0-60BA-1CE45EBFA6B5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11" creationId="{64CE17E2-32CE-42BC-57AF-5EC1E2C02094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12" creationId="{A525EA1E-59A4-8BC2-D891-C1D2E7E70B84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13" creationId="{B506C0A1-37B6-84F4-4C29-7460D4A13A47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14" creationId="{B62D7B8E-04E3-DCDB-9B26-2FC256947C2D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15" creationId="{620156BD-0434-5EA5-A595-03AA976E332C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17" creationId="{DC68F0F1-2D50-271C-E6C6-A7B3DE74C52D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18" creationId="{50C019EE-92AE-B66B-63D3-D0DB2D5CB63E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19" creationId="{BCCCC635-F80F-1989-184B-341427464CAD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20" creationId="{69BB2DF1-D025-D300-A04B-6DD1A1324D69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21" creationId="{1B90534D-5E26-19B8-13C0-E4905E3B23A8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22" creationId="{4F38B721-9DE3-5930-36FD-B63B50FD6BC5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23" creationId="{196E0795-8041-4A8D-AB95-DC217FD43465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24" creationId="{D3BD22FD-44C4-1616-7E17-0234EB0887B8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25" creationId="{EF0ED653-2031-A109-3090-99BD3E842AC0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26" creationId="{BC5F0B72-5F63-B8FC-09FE-7EFBC4FA9311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27" creationId="{CE4E91AC-D3AE-D0C0-BAB3-7D95A2E47934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28" creationId="{636B798E-2E76-A414-09BE-A859A63B065C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29" creationId="{2270DB0A-ACCC-FA16-11F2-73409020885D}"/>
          </ac:spMkLst>
        </pc:spChg>
        <pc:spChg chg="del 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30" creationId="{75168CD8-5400-22D5-69B1-F0029F237340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31" creationId="{216D3687-3EB2-39C6-EDC9-5C72CDC44B9F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32" creationId="{7FFB6E73-975E-7E4C-E395-001AD03ACBC6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33" creationId="{E718C4F2-903E-D742-3DC3-68C055DC2907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34" creationId="{1C171E70-3E90-7023-0172-2A80D57BA845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35" creationId="{0602550B-3F14-4164-D7E8-D2E4832BE8BC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36" creationId="{60706C88-102F-99BC-FAEC-E31AF3380A11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37" creationId="{CB9E1D5F-CEB8-ED0A-083D-CDE33510B069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38" creationId="{27DE07C4-09AD-E7D9-E4BC-20852615D33D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39" creationId="{1C4A48BB-68B9-A869-84E1-847D291D175E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40" creationId="{8BF3D886-61E3-FD66-A340-2CF21F00D0E2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41" creationId="{47A725F4-E3B1-D4D0-22B6-5770FA884929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42" creationId="{0C4A5C0C-7C8F-5503-22F2-1EE6778B5F72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43" creationId="{E5D64C8F-5700-CD5D-5E55-A36F3E0C5CB7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44" creationId="{A2E62948-8BBC-9181-F9CB-75935B9A6FFE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45" creationId="{13C5611C-FFA1-25CC-6977-5ED93D0DB769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46" creationId="{06FA7C7D-1ABF-15F5-9BF1-5462B913446C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47" creationId="{2720CF8D-CF8A-CE9C-2E2D-DBCEA3582405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48" creationId="{C45F9B0E-B807-DAD6-79A6-4A8A4517004E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49" creationId="{7A7CCB92-9802-DE53-BD9B-C6AD47CBAA07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50" creationId="{E8B9D7D9-0072-BDFA-53EA-A0412FD0D11B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51" creationId="{92C4AAA4-66B6-C59F-AB6B-9F5447C7DED3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52" creationId="{91B9E6D5-941B-9DB0-A50D-BFE79AFD7207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53" creationId="{70AB1028-AE01-DD3E-8A89-4A65D63CDA46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54" creationId="{EE71FA48-5577-1B7D-7E37-71AB855D3A28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55" creationId="{7BAF0BFD-3014-246A-779C-6CD225D169B2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56" creationId="{DAFC7BB3-5998-BC3E-097B-6A971FD781EA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57" creationId="{590DE27E-7800-D6FF-75CB-40A85E3B0F4D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58" creationId="{89CD0384-0972-1A9D-7D70-074197BEC233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59" creationId="{B13F6861-B68D-50F8-9E38-47EF833CB662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60" creationId="{282A16A1-E811-7814-AE10-7C29E3D3E953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61" creationId="{891C6440-6776-5F0C-EB2E-C2A588D483BF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62" creationId="{C7958675-1727-3D7C-74E0-40F7F852C9DF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63" creationId="{A6CCB7BF-5B66-95E9-45C9-2E425E8922F1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64" creationId="{5EF810E4-D33B-5416-3AF9-AD5EA8F8EB82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65" creationId="{79F90843-D6E5-9CF5-4D07-4DC5E04E6E57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66" creationId="{EC754498-2987-62C9-71C5-D0D630A86AFF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67" creationId="{9BB4248A-ECD1-CF58-D4A3-F6D28D2C8A4B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68" creationId="{11361BF6-1F02-D508-DB09-6EE43C7F3228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69" creationId="{3E1E933E-A7B6-F464-57A6-FE758D2EDB9E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70" creationId="{B22EC1FA-EFDF-D78E-5585-33620751792B}"/>
          </ac:spMkLst>
        </pc:spChg>
        <pc:spChg chg="mod">
          <ac:chgData name="Stewart Gale" userId="3647ddd2-6040-41ae-a96d-232c23482af8" providerId="ADAL" clId="{EA22EAA4-25A0-4AEA-9225-A276AF303878}" dt="2022-11-07T08:36:10.994" v="6" actId="478"/>
          <ac:spMkLst>
            <pc:docMk/>
            <pc:sldMk cId="3952823426" sldId="260"/>
            <ac:spMk id="71" creationId="{D4789DE4-F791-7ACA-E364-FEED3ED88184}"/>
          </ac:spMkLst>
        </pc:spChg>
        <pc:grpChg chg="add del mod">
          <ac:chgData name="Stewart Gale" userId="3647ddd2-6040-41ae-a96d-232c23482af8" providerId="ADAL" clId="{EA22EAA4-25A0-4AEA-9225-A276AF303878}" dt="2022-11-07T08:36:11.902" v="7" actId="478"/>
          <ac:grpSpMkLst>
            <pc:docMk/>
            <pc:sldMk cId="3952823426" sldId="260"/>
            <ac:grpSpMk id="2" creationId="{6D35115F-0588-341B-A61A-7F8E5110CB4D}"/>
          </ac:grpSpMkLst>
        </pc:grpChg>
        <pc:picChg chg="mod">
          <ac:chgData name="Stewart Gale" userId="3647ddd2-6040-41ae-a96d-232c23482af8" providerId="ADAL" clId="{EA22EAA4-25A0-4AEA-9225-A276AF303878}" dt="2022-11-07T08:36:33.752" v="18" actId="1076"/>
          <ac:picMkLst>
            <pc:docMk/>
            <pc:sldMk cId="3952823426" sldId="260"/>
            <ac:picMk id="16" creationId="{00000000-0000-0000-0000-000000000000}"/>
          </ac:picMkLst>
        </pc:picChg>
        <pc:picChg chg="add mod modCrop">
          <ac:chgData name="Stewart Gale" userId="3647ddd2-6040-41ae-a96d-232c23482af8" providerId="ADAL" clId="{EA22EAA4-25A0-4AEA-9225-A276AF303878}" dt="2022-11-07T08:36:36.019" v="20" actId="1076"/>
          <ac:picMkLst>
            <pc:docMk/>
            <pc:sldMk cId="3952823426" sldId="260"/>
            <ac:picMk id="72" creationId="{D4ECBA4F-4B08-9CCA-768F-0335218D8F7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37E81-0F3F-472C-AA81-208D531B5A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CB90C-0068-4CE3-9660-DD02AF64E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444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30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67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09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453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790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301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60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023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356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085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11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E33B4-7995-436F-A567-7AAF717D624D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55CA4-1EFC-4F31-8578-D7D2A56DD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269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32907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Proof for Area of Circle Formula</a:t>
            </a:r>
          </a:p>
        </p:txBody>
      </p:sp>
      <p:sp>
        <p:nvSpPr>
          <p:cNvPr id="5" name="Rectangle 4"/>
          <p:cNvSpPr/>
          <p:nvPr/>
        </p:nvSpPr>
        <p:spPr>
          <a:xfrm>
            <a:off x="119268" y="1363592"/>
            <a:ext cx="118341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Step 1) </a:t>
            </a:r>
            <a:r>
              <a:rPr lang="en-US" sz="3600" dirty="0"/>
              <a:t>Cut out the circle that is divided up into 16 equal parts.	</a:t>
            </a:r>
          </a:p>
        </p:txBody>
      </p:sp>
      <p:sp>
        <p:nvSpPr>
          <p:cNvPr id="7" name="Rectangle 6"/>
          <p:cNvSpPr/>
          <p:nvPr/>
        </p:nvSpPr>
        <p:spPr>
          <a:xfrm>
            <a:off x="119268" y="1971056"/>
            <a:ext cx="11834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Step 2) </a:t>
            </a:r>
            <a:r>
              <a:rPr lang="en-US" sz="3600" dirty="0"/>
              <a:t>Cut out all the sectors		</a:t>
            </a:r>
          </a:p>
        </p:txBody>
      </p:sp>
      <p:sp>
        <p:nvSpPr>
          <p:cNvPr id="8" name="Rectangle 7"/>
          <p:cNvSpPr/>
          <p:nvPr/>
        </p:nvSpPr>
        <p:spPr>
          <a:xfrm>
            <a:off x="119268" y="2597687"/>
            <a:ext cx="11834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Step 3) </a:t>
            </a:r>
            <a:r>
              <a:rPr lang="en-US" sz="3600" dirty="0"/>
              <a:t>Stick all the sectors together to make a parallelogram.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03334" y="3315144"/>
            <a:ext cx="3190461" cy="3241129"/>
            <a:chOff x="0" y="0"/>
            <a:chExt cx="3169294" cy="3241129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0"/>
              <a:ext cx="3169294" cy="3237993"/>
              <a:chOff x="0" y="0"/>
              <a:chExt cx="3169294" cy="3237993"/>
            </a:xfrm>
          </p:grpSpPr>
          <p:sp>
            <p:nvSpPr>
              <p:cNvPr id="19" name="Pie 18"/>
              <p:cNvSpPr/>
              <p:nvPr/>
            </p:nvSpPr>
            <p:spPr>
              <a:xfrm rot="10800000">
                <a:off x="644" y="72009"/>
                <a:ext cx="3168650" cy="3097113"/>
              </a:xfrm>
              <a:prstGeom prst="pie">
                <a:avLst>
                  <a:gd name="adj1" fmla="val 21599347"/>
                  <a:gd name="adj2" fmla="val 10780161"/>
                </a:avLst>
              </a:prstGeom>
              <a:solidFill>
                <a:srgbClr val="FF99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Pie 19"/>
              <p:cNvSpPr/>
              <p:nvPr/>
            </p:nvSpPr>
            <p:spPr>
              <a:xfrm>
                <a:off x="0" y="0"/>
                <a:ext cx="3168650" cy="3237993"/>
              </a:xfrm>
              <a:prstGeom prst="pie">
                <a:avLst>
                  <a:gd name="adj1" fmla="val 21599362"/>
                  <a:gd name="adj2" fmla="val 10820025"/>
                </a:avLst>
              </a:prstGeom>
              <a:solidFill>
                <a:srgbClr val="4F81BD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34937" y="72479"/>
              <a:ext cx="2889250" cy="3168650"/>
              <a:chOff x="134937" y="72479"/>
              <a:chExt cx="2889250" cy="3168650"/>
            </a:xfrm>
          </p:grpSpPr>
          <p:sp>
            <p:nvSpPr>
              <p:cNvPr id="12" name="Line 45"/>
              <p:cNvSpPr>
                <a:spLocks noChangeShapeType="1"/>
              </p:cNvSpPr>
              <p:nvPr/>
            </p:nvSpPr>
            <p:spPr bwMode="auto">
              <a:xfrm>
                <a:off x="1584325" y="72479"/>
                <a:ext cx="0" cy="316865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Line 47"/>
              <p:cNvSpPr>
                <a:spLocks noChangeShapeType="1"/>
              </p:cNvSpPr>
              <p:nvPr/>
            </p:nvSpPr>
            <p:spPr bwMode="auto">
              <a:xfrm rot="190660" flipV="1">
                <a:off x="503237" y="504279"/>
                <a:ext cx="2160588" cy="230505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Line 48"/>
              <p:cNvSpPr>
                <a:spLocks noChangeShapeType="1"/>
              </p:cNvSpPr>
              <p:nvPr/>
            </p:nvSpPr>
            <p:spPr bwMode="auto">
              <a:xfrm rot="21409340" flipH="1" flipV="1">
                <a:off x="503237" y="504279"/>
                <a:ext cx="2160588" cy="230505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Line 49"/>
              <p:cNvSpPr>
                <a:spLocks noChangeShapeType="1"/>
              </p:cNvSpPr>
              <p:nvPr/>
            </p:nvSpPr>
            <p:spPr bwMode="auto">
              <a:xfrm rot="21579654" flipV="1">
                <a:off x="935037" y="216942"/>
                <a:ext cx="1296988" cy="2879725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Line 50"/>
              <p:cNvSpPr>
                <a:spLocks noChangeShapeType="1"/>
              </p:cNvSpPr>
              <p:nvPr/>
            </p:nvSpPr>
            <p:spPr bwMode="auto">
              <a:xfrm rot="20346" flipH="1" flipV="1">
                <a:off x="935037" y="216942"/>
                <a:ext cx="1296988" cy="2879725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Line 51"/>
              <p:cNvSpPr>
                <a:spLocks noChangeShapeType="1"/>
              </p:cNvSpPr>
              <p:nvPr/>
            </p:nvSpPr>
            <p:spPr bwMode="auto">
              <a:xfrm rot="117682" flipV="1">
                <a:off x="134937" y="1009104"/>
                <a:ext cx="2887663" cy="1287463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Line 52"/>
              <p:cNvSpPr>
                <a:spLocks noChangeShapeType="1"/>
              </p:cNvSpPr>
              <p:nvPr/>
            </p:nvSpPr>
            <p:spPr bwMode="auto">
              <a:xfrm rot="21482318" flipH="1" flipV="1">
                <a:off x="142875" y="1009104"/>
                <a:ext cx="2881312" cy="1296988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7" name="AutoShape 145"/>
          <p:cNvSpPr>
            <a:spLocks noChangeArrowheads="1"/>
          </p:cNvSpPr>
          <p:nvPr/>
        </p:nvSpPr>
        <p:spPr bwMode="auto">
          <a:xfrm flipV="1">
            <a:off x="6779834" y="4061280"/>
            <a:ext cx="3674125" cy="1669611"/>
          </a:xfrm>
          <a:prstGeom prst="parallelogram">
            <a:avLst>
              <a:gd name="adj" fmla="val 13801"/>
            </a:avLst>
          </a:prstGeom>
          <a:solidFill>
            <a:schemeClr val="bg1"/>
          </a:solidFill>
          <a:ln w="76200">
            <a:solidFill>
              <a:sysClr val="windowText" lastClr="000000"/>
            </a:solidFill>
            <a:miter lim="800000"/>
            <a:headEnd/>
            <a:tailEnd/>
          </a:ln>
          <a:effectLst/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Arc 146"/>
          <p:cNvSpPr>
            <a:spLocks/>
          </p:cNvSpPr>
          <p:nvPr/>
        </p:nvSpPr>
        <p:spPr bwMode="auto">
          <a:xfrm rot="16200000">
            <a:off x="6924947" y="3932255"/>
            <a:ext cx="142875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9" name="AutoShape 147"/>
          <p:cNvSpPr>
            <a:spLocks noChangeArrowheads="1"/>
          </p:cNvSpPr>
          <p:nvPr/>
        </p:nvSpPr>
        <p:spPr bwMode="auto">
          <a:xfrm rot="10800000">
            <a:off x="6780484" y="4219593"/>
            <a:ext cx="431800" cy="1441450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0" name="Line 148"/>
          <p:cNvSpPr>
            <a:spLocks noChangeShapeType="1"/>
          </p:cNvSpPr>
          <p:nvPr/>
        </p:nvSpPr>
        <p:spPr bwMode="auto">
          <a:xfrm>
            <a:off x="6780484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1" name="Line 149"/>
          <p:cNvSpPr>
            <a:spLocks noChangeShapeType="1"/>
          </p:cNvSpPr>
          <p:nvPr/>
        </p:nvSpPr>
        <p:spPr bwMode="auto">
          <a:xfrm flipV="1">
            <a:off x="6996384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2" name="Arc 150"/>
          <p:cNvSpPr>
            <a:spLocks/>
          </p:cNvSpPr>
          <p:nvPr/>
        </p:nvSpPr>
        <p:spPr bwMode="auto">
          <a:xfrm rot="16200000" flipH="1" flipV="1">
            <a:off x="7140847" y="5443555"/>
            <a:ext cx="142875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3" name="AutoShape 151"/>
          <p:cNvSpPr>
            <a:spLocks noChangeArrowheads="1"/>
          </p:cNvSpPr>
          <p:nvPr/>
        </p:nvSpPr>
        <p:spPr bwMode="auto">
          <a:xfrm rot="10800000" flipV="1">
            <a:off x="6996384" y="4148155"/>
            <a:ext cx="431800" cy="14414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4" name="Line 152"/>
          <p:cNvSpPr>
            <a:spLocks noChangeShapeType="1"/>
          </p:cNvSpPr>
          <p:nvPr/>
        </p:nvSpPr>
        <p:spPr bwMode="auto">
          <a:xfrm flipV="1">
            <a:off x="6996384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5" name="Line 153"/>
          <p:cNvSpPr>
            <a:spLocks noChangeShapeType="1"/>
          </p:cNvSpPr>
          <p:nvPr/>
        </p:nvSpPr>
        <p:spPr bwMode="auto">
          <a:xfrm>
            <a:off x="7212284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6" name="Arc 154"/>
          <p:cNvSpPr>
            <a:spLocks/>
          </p:cNvSpPr>
          <p:nvPr/>
        </p:nvSpPr>
        <p:spPr bwMode="auto">
          <a:xfrm rot="16200000">
            <a:off x="7356747" y="3932255"/>
            <a:ext cx="142875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7" name="AutoShape 155"/>
          <p:cNvSpPr>
            <a:spLocks noChangeArrowheads="1"/>
          </p:cNvSpPr>
          <p:nvPr/>
        </p:nvSpPr>
        <p:spPr bwMode="auto">
          <a:xfrm rot="10800000">
            <a:off x="7212284" y="4219593"/>
            <a:ext cx="431800" cy="1441450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8" name="Line 156"/>
          <p:cNvSpPr>
            <a:spLocks noChangeShapeType="1"/>
          </p:cNvSpPr>
          <p:nvPr/>
        </p:nvSpPr>
        <p:spPr bwMode="auto">
          <a:xfrm>
            <a:off x="7212284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9" name="Line 157"/>
          <p:cNvSpPr>
            <a:spLocks noChangeShapeType="1"/>
          </p:cNvSpPr>
          <p:nvPr/>
        </p:nvSpPr>
        <p:spPr bwMode="auto">
          <a:xfrm flipV="1">
            <a:off x="7428184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0" name="Arc 158"/>
          <p:cNvSpPr>
            <a:spLocks/>
          </p:cNvSpPr>
          <p:nvPr/>
        </p:nvSpPr>
        <p:spPr bwMode="auto">
          <a:xfrm rot="16200000" flipH="1" flipV="1">
            <a:off x="7572647" y="5443555"/>
            <a:ext cx="142875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1" name="AutoShape 159"/>
          <p:cNvSpPr>
            <a:spLocks noChangeArrowheads="1"/>
          </p:cNvSpPr>
          <p:nvPr/>
        </p:nvSpPr>
        <p:spPr bwMode="auto">
          <a:xfrm rot="10800000" flipV="1">
            <a:off x="7428184" y="4148155"/>
            <a:ext cx="431800" cy="14414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2" name="Line 160"/>
          <p:cNvSpPr>
            <a:spLocks noChangeShapeType="1"/>
          </p:cNvSpPr>
          <p:nvPr/>
        </p:nvSpPr>
        <p:spPr bwMode="auto">
          <a:xfrm flipV="1">
            <a:off x="7428184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3" name="Line 161"/>
          <p:cNvSpPr>
            <a:spLocks noChangeShapeType="1"/>
          </p:cNvSpPr>
          <p:nvPr/>
        </p:nvSpPr>
        <p:spPr bwMode="auto">
          <a:xfrm>
            <a:off x="7644084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4" name="Arc 162"/>
          <p:cNvSpPr>
            <a:spLocks/>
          </p:cNvSpPr>
          <p:nvPr/>
        </p:nvSpPr>
        <p:spPr bwMode="auto">
          <a:xfrm rot="16200000">
            <a:off x="7788547" y="3932255"/>
            <a:ext cx="142875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5" name="AutoShape 163"/>
          <p:cNvSpPr>
            <a:spLocks noChangeArrowheads="1"/>
          </p:cNvSpPr>
          <p:nvPr/>
        </p:nvSpPr>
        <p:spPr bwMode="auto">
          <a:xfrm rot="10800000">
            <a:off x="7644084" y="4219593"/>
            <a:ext cx="431800" cy="1441450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6" name="Line 164"/>
          <p:cNvSpPr>
            <a:spLocks noChangeShapeType="1"/>
          </p:cNvSpPr>
          <p:nvPr/>
        </p:nvSpPr>
        <p:spPr bwMode="auto">
          <a:xfrm>
            <a:off x="7644084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7" name="Line 165"/>
          <p:cNvSpPr>
            <a:spLocks noChangeShapeType="1"/>
          </p:cNvSpPr>
          <p:nvPr/>
        </p:nvSpPr>
        <p:spPr bwMode="auto">
          <a:xfrm flipV="1">
            <a:off x="7859984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8" name="Arc 166"/>
          <p:cNvSpPr>
            <a:spLocks/>
          </p:cNvSpPr>
          <p:nvPr/>
        </p:nvSpPr>
        <p:spPr bwMode="auto">
          <a:xfrm rot="16200000" flipH="1" flipV="1">
            <a:off x="8004447" y="5443555"/>
            <a:ext cx="142875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9" name="AutoShape 167"/>
          <p:cNvSpPr>
            <a:spLocks noChangeArrowheads="1"/>
          </p:cNvSpPr>
          <p:nvPr/>
        </p:nvSpPr>
        <p:spPr bwMode="auto">
          <a:xfrm rot="10800000" flipV="1">
            <a:off x="7859984" y="4148155"/>
            <a:ext cx="431800" cy="14414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0" name="Line 168"/>
          <p:cNvSpPr>
            <a:spLocks noChangeShapeType="1"/>
          </p:cNvSpPr>
          <p:nvPr/>
        </p:nvSpPr>
        <p:spPr bwMode="auto">
          <a:xfrm flipV="1">
            <a:off x="7859984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1" name="Line 169"/>
          <p:cNvSpPr>
            <a:spLocks noChangeShapeType="1"/>
          </p:cNvSpPr>
          <p:nvPr/>
        </p:nvSpPr>
        <p:spPr bwMode="auto">
          <a:xfrm>
            <a:off x="8075884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2" name="Arc 170"/>
          <p:cNvSpPr>
            <a:spLocks/>
          </p:cNvSpPr>
          <p:nvPr/>
        </p:nvSpPr>
        <p:spPr bwMode="auto">
          <a:xfrm rot="16200000">
            <a:off x="8220347" y="3932255"/>
            <a:ext cx="144462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3" name="AutoShape 171"/>
          <p:cNvSpPr>
            <a:spLocks noChangeArrowheads="1"/>
          </p:cNvSpPr>
          <p:nvPr/>
        </p:nvSpPr>
        <p:spPr bwMode="auto">
          <a:xfrm rot="10800000">
            <a:off x="8077472" y="4219593"/>
            <a:ext cx="431800" cy="1441450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4" name="Line 172"/>
          <p:cNvSpPr>
            <a:spLocks noChangeShapeType="1"/>
          </p:cNvSpPr>
          <p:nvPr/>
        </p:nvSpPr>
        <p:spPr bwMode="auto">
          <a:xfrm>
            <a:off x="8077472" y="414974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5" name="Line 173"/>
          <p:cNvSpPr>
            <a:spLocks noChangeShapeType="1"/>
          </p:cNvSpPr>
          <p:nvPr/>
        </p:nvSpPr>
        <p:spPr bwMode="auto">
          <a:xfrm flipV="1">
            <a:off x="8293372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6" name="Arc 174"/>
          <p:cNvSpPr>
            <a:spLocks/>
          </p:cNvSpPr>
          <p:nvPr/>
        </p:nvSpPr>
        <p:spPr bwMode="auto">
          <a:xfrm rot="16200000" flipH="1" flipV="1">
            <a:off x="8436247" y="5443555"/>
            <a:ext cx="144462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7" name="AutoShape 175"/>
          <p:cNvSpPr>
            <a:spLocks noChangeArrowheads="1"/>
          </p:cNvSpPr>
          <p:nvPr/>
        </p:nvSpPr>
        <p:spPr bwMode="auto">
          <a:xfrm rot="10800000" flipV="1">
            <a:off x="8293372" y="4148155"/>
            <a:ext cx="431800" cy="14414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8" name="Line 176"/>
          <p:cNvSpPr>
            <a:spLocks noChangeShapeType="1"/>
          </p:cNvSpPr>
          <p:nvPr/>
        </p:nvSpPr>
        <p:spPr bwMode="auto">
          <a:xfrm flipV="1">
            <a:off x="8293372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9" name="Line 177"/>
          <p:cNvSpPr>
            <a:spLocks noChangeShapeType="1"/>
          </p:cNvSpPr>
          <p:nvPr/>
        </p:nvSpPr>
        <p:spPr bwMode="auto">
          <a:xfrm>
            <a:off x="8509272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0" name="Arc 178"/>
          <p:cNvSpPr>
            <a:spLocks/>
          </p:cNvSpPr>
          <p:nvPr/>
        </p:nvSpPr>
        <p:spPr bwMode="auto">
          <a:xfrm rot="16200000">
            <a:off x="8652147" y="3932255"/>
            <a:ext cx="144462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1" name="AutoShape 179"/>
          <p:cNvSpPr>
            <a:spLocks noChangeArrowheads="1"/>
          </p:cNvSpPr>
          <p:nvPr/>
        </p:nvSpPr>
        <p:spPr bwMode="auto">
          <a:xfrm rot="10800000">
            <a:off x="8509272" y="4219593"/>
            <a:ext cx="431800" cy="1441450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2" name="Line 180"/>
          <p:cNvSpPr>
            <a:spLocks noChangeShapeType="1"/>
          </p:cNvSpPr>
          <p:nvPr/>
        </p:nvSpPr>
        <p:spPr bwMode="auto">
          <a:xfrm>
            <a:off x="8509272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3" name="Line 181"/>
          <p:cNvSpPr>
            <a:spLocks noChangeShapeType="1"/>
          </p:cNvSpPr>
          <p:nvPr/>
        </p:nvSpPr>
        <p:spPr bwMode="auto">
          <a:xfrm flipV="1">
            <a:off x="8725172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4" name="Arc 182"/>
          <p:cNvSpPr>
            <a:spLocks/>
          </p:cNvSpPr>
          <p:nvPr/>
        </p:nvSpPr>
        <p:spPr bwMode="auto">
          <a:xfrm rot="16200000" flipH="1" flipV="1">
            <a:off x="8868047" y="5443555"/>
            <a:ext cx="144462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5" name="AutoShape 183"/>
          <p:cNvSpPr>
            <a:spLocks noChangeArrowheads="1"/>
          </p:cNvSpPr>
          <p:nvPr/>
        </p:nvSpPr>
        <p:spPr bwMode="auto">
          <a:xfrm rot="10800000" flipV="1">
            <a:off x="8725172" y="4148155"/>
            <a:ext cx="431800" cy="14414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6" name="Line 184"/>
          <p:cNvSpPr>
            <a:spLocks noChangeShapeType="1"/>
          </p:cNvSpPr>
          <p:nvPr/>
        </p:nvSpPr>
        <p:spPr bwMode="auto">
          <a:xfrm flipV="1">
            <a:off x="8725172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7" name="Line 185"/>
          <p:cNvSpPr>
            <a:spLocks noChangeShapeType="1"/>
          </p:cNvSpPr>
          <p:nvPr/>
        </p:nvSpPr>
        <p:spPr bwMode="auto">
          <a:xfrm>
            <a:off x="8941072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8" name="Arc 186"/>
          <p:cNvSpPr>
            <a:spLocks/>
          </p:cNvSpPr>
          <p:nvPr/>
        </p:nvSpPr>
        <p:spPr bwMode="auto">
          <a:xfrm rot="16200000">
            <a:off x="9083947" y="3932255"/>
            <a:ext cx="144462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9" name="AutoShape 187"/>
          <p:cNvSpPr>
            <a:spLocks noChangeArrowheads="1"/>
          </p:cNvSpPr>
          <p:nvPr/>
        </p:nvSpPr>
        <p:spPr bwMode="auto">
          <a:xfrm rot="10800000">
            <a:off x="8941072" y="4219593"/>
            <a:ext cx="431800" cy="1441450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0" name="Line 188"/>
          <p:cNvSpPr>
            <a:spLocks noChangeShapeType="1"/>
          </p:cNvSpPr>
          <p:nvPr/>
        </p:nvSpPr>
        <p:spPr bwMode="auto">
          <a:xfrm>
            <a:off x="8941072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1" name="Line 189"/>
          <p:cNvSpPr>
            <a:spLocks noChangeShapeType="1"/>
          </p:cNvSpPr>
          <p:nvPr/>
        </p:nvSpPr>
        <p:spPr bwMode="auto">
          <a:xfrm flipV="1">
            <a:off x="9156972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2" name="Arc 190"/>
          <p:cNvSpPr>
            <a:spLocks/>
          </p:cNvSpPr>
          <p:nvPr/>
        </p:nvSpPr>
        <p:spPr bwMode="auto">
          <a:xfrm rot="16200000" flipH="1" flipV="1">
            <a:off x="9299847" y="5443555"/>
            <a:ext cx="144462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3" name="AutoShape 191"/>
          <p:cNvSpPr>
            <a:spLocks noChangeArrowheads="1"/>
          </p:cNvSpPr>
          <p:nvPr/>
        </p:nvSpPr>
        <p:spPr bwMode="auto">
          <a:xfrm rot="10800000" flipV="1">
            <a:off x="9156972" y="4148155"/>
            <a:ext cx="431800" cy="14414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4" name="Line 192"/>
          <p:cNvSpPr>
            <a:spLocks noChangeShapeType="1"/>
          </p:cNvSpPr>
          <p:nvPr/>
        </p:nvSpPr>
        <p:spPr bwMode="auto">
          <a:xfrm flipV="1">
            <a:off x="9156972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5" name="Line 193"/>
          <p:cNvSpPr>
            <a:spLocks noChangeShapeType="1"/>
          </p:cNvSpPr>
          <p:nvPr/>
        </p:nvSpPr>
        <p:spPr bwMode="auto">
          <a:xfrm>
            <a:off x="9372872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6" name="Arc 194"/>
          <p:cNvSpPr>
            <a:spLocks/>
          </p:cNvSpPr>
          <p:nvPr/>
        </p:nvSpPr>
        <p:spPr bwMode="auto">
          <a:xfrm rot="16200000">
            <a:off x="9515747" y="3932255"/>
            <a:ext cx="144462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7" name="AutoShape 195"/>
          <p:cNvSpPr>
            <a:spLocks noChangeArrowheads="1"/>
          </p:cNvSpPr>
          <p:nvPr/>
        </p:nvSpPr>
        <p:spPr bwMode="auto">
          <a:xfrm rot="10800000">
            <a:off x="9372872" y="4219593"/>
            <a:ext cx="431800" cy="1441450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8" name="Line 196"/>
          <p:cNvSpPr>
            <a:spLocks noChangeShapeType="1"/>
          </p:cNvSpPr>
          <p:nvPr/>
        </p:nvSpPr>
        <p:spPr bwMode="auto">
          <a:xfrm>
            <a:off x="9372872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9" name="Line 197"/>
          <p:cNvSpPr>
            <a:spLocks noChangeShapeType="1"/>
          </p:cNvSpPr>
          <p:nvPr/>
        </p:nvSpPr>
        <p:spPr bwMode="auto">
          <a:xfrm flipV="1">
            <a:off x="9588772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40" name="Arc 198"/>
          <p:cNvSpPr>
            <a:spLocks/>
          </p:cNvSpPr>
          <p:nvPr/>
        </p:nvSpPr>
        <p:spPr bwMode="auto">
          <a:xfrm rot="16200000" flipH="1" flipV="1">
            <a:off x="9731647" y="5443555"/>
            <a:ext cx="144462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41" name="AutoShape 199"/>
          <p:cNvSpPr>
            <a:spLocks noChangeArrowheads="1"/>
          </p:cNvSpPr>
          <p:nvPr/>
        </p:nvSpPr>
        <p:spPr bwMode="auto">
          <a:xfrm rot="10800000" flipV="1">
            <a:off x="9588772" y="4148155"/>
            <a:ext cx="431800" cy="14414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42" name="Line 200"/>
          <p:cNvSpPr>
            <a:spLocks noChangeShapeType="1"/>
          </p:cNvSpPr>
          <p:nvPr/>
        </p:nvSpPr>
        <p:spPr bwMode="auto">
          <a:xfrm flipV="1">
            <a:off x="9588772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43" name="Line 201"/>
          <p:cNvSpPr>
            <a:spLocks noChangeShapeType="1"/>
          </p:cNvSpPr>
          <p:nvPr/>
        </p:nvSpPr>
        <p:spPr bwMode="auto">
          <a:xfrm>
            <a:off x="9804672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44" name="Arc 202"/>
          <p:cNvSpPr>
            <a:spLocks/>
          </p:cNvSpPr>
          <p:nvPr/>
        </p:nvSpPr>
        <p:spPr bwMode="auto">
          <a:xfrm rot="16200000">
            <a:off x="9950722" y="3932255"/>
            <a:ext cx="142875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FF99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45" name="AutoShape 203"/>
          <p:cNvSpPr>
            <a:spLocks noChangeArrowheads="1"/>
          </p:cNvSpPr>
          <p:nvPr/>
        </p:nvSpPr>
        <p:spPr bwMode="auto">
          <a:xfrm rot="10800000">
            <a:off x="9806259" y="4219593"/>
            <a:ext cx="431800" cy="1441450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46" name="Line 204"/>
          <p:cNvSpPr>
            <a:spLocks noChangeShapeType="1"/>
          </p:cNvSpPr>
          <p:nvPr/>
        </p:nvSpPr>
        <p:spPr bwMode="auto">
          <a:xfrm>
            <a:off x="9806259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47" name="Line 205"/>
          <p:cNvSpPr>
            <a:spLocks noChangeShapeType="1"/>
          </p:cNvSpPr>
          <p:nvPr/>
        </p:nvSpPr>
        <p:spPr bwMode="auto">
          <a:xfrm flipV="1">
            <a:off x="10022159" y="4219593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48" name="Arc 206"/>
          <p:cNvSpPr>
            <a:spLocks/>
          </p:cNvSpPr>
          <p:nvPr/>
        </p:nvSpPr>
        <p:spPr bwMode="auto">
          <a:xfrm rot="16200000" flipH="1" flipV="1">
            <a:off x="10166622" y="5443555"/>
            <a:ext cx="142875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3192"/>
              <a:gd name="T2" fmla="*/ 570 w 21600"/>
              <a:gd name="T3" fmla="*/ 43192 h 43192"/>
              <a:gd name="T4" fmla="*/ 0 w 21600"/>
              <a:gd name="T5" fmla="*/ 21600 h 4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07"/>
                  <a:pt x="12273" y="42883"/>
                  <a:pt x="570" y="4319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49" name="AutoShape 207"/>
          <p:cNvSpPr>
            <a:spLocks noChangeArrowheads="1"/>
          </p:cNvSpPr>
          <p:nvPr/>
        </p:nvSpPr>
        <p:spPr bwMode="auto">
          <a:xfrm rot="10800000" flipV="1">
            <a:off x="10022159" y="4148155"/>
            <a:ext cx="431800" cy="14414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50" name="Line 208"/>
          <p:cNvSpPr>
            <a:spLocks noChangeShapeType="1"/>
          </p:cNvSpPr>
          <p:nvPr/>
        </p:nvSpPr>
        <p:spPr bwMode="auto">
          <a:xfrm flipV="1">
            <a:off x="10022159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51" name="Line 209"/>
          <p:cNvSpPr>
            <a:spLocks noChangeShapeType="1"/>
          </p:cNvSpPr>
          <p:nvPr/>
        </p:nvSpPr>
        <p:spPr bwMode="auto">
          <a:xfrm>
            <a:off x="10238059" y="4148155"/>
            <a:ext cx="215900" cy="1441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45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120" y="204908"/>
            <a:ext cx="6449984" cy="642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6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1" y="1451957"/>
            <a:ext cx="4049812" cy="4034443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D4ECBA4F-4B08-9CCA-768F-0335218D8F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002"/>
          <a:stretch/>
        </p:blipFill>
        <p:spPr>
          <a:xfrm>
            <a:off x="5281354" y="1768836"/>
            <a:ext cx="6550662" cy="312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23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966091" y="265043"/>
            <a:ext cx="6105561" cy="2430243"/>
            <a:chOff x="0" y="0"/>
            <a:chExt cx="5184775" cy="2159000"/>
          </a:xfrm>
        </p:grpSpPr>
        <p:sp>
          <p:nvSpPr>
            <p:cNvPr id="5" name="Arc 5"/>
            <p:cNvSpPr>
              <a:spLocks/>
            </p:cNvSpPr>
            <p:nvPr/>
          </p:nvSpPr>
          <p:spPr bwMode="auto">
            <a:xfrm rot="16200000">
              <a:off x="143669" y="3579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99FF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rot="10800000">
              <a:off x="0" y="644525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FF99FF"/>
            </a:solidFill>
            <a:ln w="9525">
              <a:solidFill>
                <a:srgbClr val="FF99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0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215900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rc 9"/>
            <p:cNvSpPr>
              <a:spLocks/>
            </p:cNvSpPr>
            <p:nvPr/>
          </p:nvSpPr>
          <p:spPr bwMode="auto">
            <a:xfrm rot="16200000" flipH="1" flipV="1">
              <a:off x="359569" y="18692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4F81BD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 rot="10800000" flipV="1">
              <a:off x="215900" y="573087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V="1">
              <a:off x="215900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31800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Arc 13"/>
            <p:cNvSpPr>
              <a:spLocks/>
            </p:cNvSpPr>
            <p:nvPr/>
          </p:nvSpPr>
          <p:spPr bwMode="auto">
            <a:xfrm rot="16200000">
              <a:off x="575469" y="3579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99FF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 rot="10800000">
              <a:off x="431800" y="644525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FF99FF"/>
            </a:solidFill>
            <a:ln w="9525">
              <a:solidFill>
                <a:srgbClr val="FF99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431800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647700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Arc 17"/>
            <p:cNvSpPr>
              <a:spLocks/>
            </p:cNvSpPr>
            <p:nvPr/>
          </p:nvSpPr>
          <p:spPr bwMode="auto">
            <a:xfrm rot="16200000" flipH="1" flipV="1">
              <a:off x="791369" y="18692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4F81BD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AutoShape 18"/>
            <p:cNvSpPr>
              <a:spLocks noChangeArrowheads="1"/>
            </p:cNvSpPr>
            <p:nvPr/>
          </p:nvSpPr>
          <p:spPr bwMode="auto">
            <a:xfrm rot="10800000" flipV="1">
              <a:off x="647700" y="573087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 flipV="1">
              <a:off x="647700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863600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Arc 21"/>
            <p:cNvSpPr>
              <a:spLocks/>
            </p:cNvSpPr>
            <p:nvPr/>
          </p:nvSpPr>
          <p:spPr bwMode="auto">
            <a:xfrm rot="16200000">
              <a:off x="1007269" y="3579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99FF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AutoShape 22"/>
            <p:cNvSpPr>
              <a:spLocks noChangeArrowheads="1"/>
            </p:cNvSpPr>
            <p:nvPr/>
          </p:nvSpPr>
          <p:spPr bwMode="auto">
            <a:xfrm rot="10800000">
              <a:off x="863600" y="644525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FF99FF"/>
            </a:solidFill>
            <a:ln w="9525">
              <a:solidFill>
                <a:srgbClr val="FF99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863600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 flipV="1">
              <a:off x="1079500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Arc 25"/>
            <p:cNvSpPr>
              <a:spLocks/>
            </p:cNvSpPr>
            <p:nvPr/>
          </p:nvSpPr>
          <p:spPr bwMode="auto">
            <a:xfrm rot="16200000" flipH="1" flipV="1">
              <a:off x="1223169" y="18692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4F81BD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AutoShape 26"/>
            <p:cNvSpPr>
              <a:spLocks noChangeArrowheads="1"/>
            </p:cNvSpPr>
            <p:nvPr/>
          </p:nvSpPr>
          <p:spPr bwMode="auto">
            <a:xfrm rot="10800000" flipV="1">
              <a:off x="1079500" y="573087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 flipV="1">
              <a:off x="1079500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1295400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Arc 29"/>
            <p:cNvSpPr>
              <a:spLocks/>
            </p:cNvSpPr>
            <p:nvPr/>
          </p:nvSpPr>
          <p:spPr bwMode="auto">
            <a:xfrm rot="16200000">
              <a:off x="1440656" y="3579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99FF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AutoShape 30"/>
            <p:cNvSpPr>
              <a:spLocks noChangeArrowheads="1"/>
            </p:cNvSpPr>
            <p:nvPr/>
          </p:nvSpPr>
          <p:spPr bwMode="auto">
            <a:xfrm rot="10800000">
              <a:off x="1296987" y="644525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FF99FF"/>
            </a:solidFill>
            <a:ln w="9525">
              <a:solidFill>
                <a:srgbClr val="FF99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296987" y="57467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V="1">
              <a:off x="1512887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Arc 33"/>
            <p:cNvSpPr>
              <a:spLocks/>
            </p:cNvSpPr>
            <p:nvPr/>
          </p:nvSpPr>
          <p:spPr bwMode="auto">
            <a:xfrm rot="16200000" flipH="1" flipV="1">
              <a:off x="1656556" y="18692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4F81BD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AutoShape 34"/>
            <p:cNvSpPr>
              <a:spLocks noChangeArrowheads="1"/>
            </p:cNvSpPr>
            <p:nvPr/>
          </p:nvSpPr>
          <p:spPr bwMode="auto">
            <a:xfrm rot="10800000" flipV="1">
              <a:off x="1512887" y="573087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Line 35"/>
            <p:cNvSpPr>
              <a:spLocks noChangeShapeType="1"/>
            </p:cNvSpPr>
            <p:nvPr/>
          </p:nvSpPr>
          <p:spPr bwMode="auto">
            <a:xfrm flipV="1">
              <a:off x="1512887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Line 36"/>
            <p:cNvSpPr>
              <a:spLocks noChangeShapeType="1"/>
            </p:cNvSpPr>
            <p:nvPr/>
          </p:nvSpPr>
          <p:spPr bwMode="auto">
            <a:xfrm>
              <a:off x="1728787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Arc 37"/>
            <p:cNvSpPr>
              <a:spLocks/>
            </p:cNvSpPr>
            <p:nvPr/>
          </p:nvSpPr>
          <p:spPr bwMode="auto">
            <a:xfrm rot="16200000">
              <a:off x="1872456" y="3579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99FF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AutoShape 38"/>
            <p:cNvSpPr>
              <a:spLocks noChangeArrowheads="1"/>
            </p:cNvSpPr>
            <p:nvPr/>
          </p:nvSpPr>
          <p:spPr bwMode="auto">
            <a:xfrm rot="10800000">
              <a:off x="1728787" y="644525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FF99FF"/>
            </a:solidFill>
            <a:ln w="9525">
              <a:solidFill>
                <a:srgbClr val="FF99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>
              <a:off x="1728787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Line 40"/>
            <p:cNvSpPr>
              <a:spLocks noChangeShapeType="1"/>
            </p:cNvSpPr>
            <p:nvPr/>
          </p:nvSpPr>
          <p:spPr bwMode="auto">
            <a:xfrm flipV="1">
              <a:off x="1944687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Arc 41"/>
            <p:cNvSpPr>
              <a:spLocks/>
            </p:cNvSpPr>
            <p:nvPr/>
          </p:nvSpPr>
          <p:spPr bwMode="auto">
            <a:xfrm rot="16200000" flipH="1" flipV="1">
              <a:off x="2088356" y="18692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4F81BD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AutoShape 42"/>
            <p:cNvSpPr>
              <a:spLocks noChangeArrowheads="1"/>
            </p:cNvSpPr>
            <p:nvPr/>
          </p:nvSpPr>
          <p:spPr bwMode="auto">
            <a:xfrm rot="10800000" flipV="1">
              <a:off x="1944687" y="573087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 flipV="1">
              <a:off x="1944687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>
              <a:off x="2160587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Arc 45"/>
            <p:cNvSpPr>
              <a:spLocks/>
            </p:cNvSpPr>
            <p:nvPr/>
          </p:nvSpPr>
          <p:spPr bwMode="auto">
            <a:xfrm rot="16200000">
              <a:off x="2304256" y="3579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99FF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AutoShape 46"/>
            <p:cNvSpPr>
              <a:spLocks noChangeArrowheads="1"/>
            </p:cNvSpPr>
            <p:nvPr/>
          </p:nvSpPr>
          <p:spPr bwMode="auto">
            <a:xfrm rot="10800000">
              <a:off x="2160587" y="644525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FF99FF"/>
            </a:solidFill>
            <a:ln w="9525">
              <a:solidFill>
                <a:srgbClr val="FF99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>
              <a:off x="2160587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Line 48"/>
            <p:cNvSpPr>
              <a:spLocks noChangeShapeType="1"/>
            </p:cNvSpPr>
            <p:nvPr/>
          </p:nvSpPr>
          <p:spPr bwMode="auto">
            <a:xfrm flipV="1">
              <a:off x="2376487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Arc 49"/>
            <p:cNvSpPr>
              <a:spLocks/>
            </p:cNvSpPr>
            <p:nvPr/>
          </p:nvSpPr>
          <p:spPr bwMode="auto">
            <a:xfrm rot="16200000" flipH="1" flipV="1">
              <a:off x="2520156" y="18692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4F81BD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AutoShape 50"/>
            <p:cNvSpPr>
              <a:spLocks noChangeArrowheads="1"/>
            </p:cNvSpPr>
            <p:nvPr/>
          </p:nvSpPr>
          <p:spPr bwMode="auto">
            <a:xfrm rot="10800000" flipV="1">
              <a:off x="2376487" y="573087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 flipV="1">
              <a:off x="2376487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Line 52"/>
            <p:cNvSpPr>
              <a:spLocks noChangeShapeType="1"/>
            </p:cNvSpPr>
            <p:nvPr/>
          </p:nvSpPr>
          <p:spPr bwMode="auto">
            <a:xfrm>
              <a:off x="2592387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Arc 53"/>
            <p:cNvSpPr>
              <a:spLocks/>
            </p:cNvSpPr>
            <p:nvPr/>
          </p:nvSpPr>
          <p:spPr bwMode="auto">
            <a:xfrm rot="16200000">
              <a:off x="2736056" y="3579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99FF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AutoShape 54"/>
            <p:cNvSpPr>
              <a:spLocks noChangeArrowheads="1"/>
            </p:cNvSpPr>
            <p:nvPr/>
          </p:nvSpPr>
          <p:spPr bwMode="auto">
            <a:xfrm rot="10800000">
              <a:off x="2592387" y="644525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FF99FF"/>
            </a:solidFill>
            <a:ln w="9525">
              <a:solidFill>
                <a:srgbClr val="FF99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>
              <a:off x="2592387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Line 56"/>
            <p:cNvSpPr>
              <a:spLocks noChangeShapeType="1"/>
            </p:cNvSpPr>
            <p:nvPr/>
          </p:nvSpPr>
          <p:spPr bwMode="auto">
            <a:xfrm flipV="1">
              <a:off x="2808287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Arc 57"/>
            <p:cNvSpPr>
              <a:spLocks/>
            </p:cNvSpPr>
            <p:nvPr/>
          </p:nvSpPr>
          <p:spPr bwMode="auto">
            <a:xfrm rot="16200000" flipH="1" flipV="1">
              <a:off x="2951956" y="18692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4F81BD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AutoShape 58"/>
            <p:cNvSpPr>
              <a:spLocks noChangeArrowheads="1"/>
            </p:cNvSpPr>
            <p:nvPr/>
          </p:nvSpPr>
          <p:spPr bwMode="auto">
            <a:xfrm rot="10800000" flipV="1">
              <a:off x="2808287" y="573087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Line 59"/>
            <p:cNvSpPr>
              <a:spLocks noChangeShapeType="1"/>
            </p:cNvSpPr>
            <p:nvPr/>
          </p:nvSpPr>
          <p:spPr bwMode="auto">
            <a:xfrm flipV="1">
              <a:off x="2808287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Line 60"/>
            <p:cNvSpPr>
              <a:spLocks noChangeShapeType="1"/>
            </p:cNvSpPr>
            <p:nvPr/>
          </p:nvSpPr>
          <p:spPr bwMode="auto">
            <a:xfrm>
              <a:off x="3024187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Arc 61"/>
            <p:cNvSpPr>
              <a:spLocks/>
            </p:cNvSpPr>
            <p:nvPr/>
          </p:nvSpPr>
          <p:spPr bwMode="auto">
            <a:xfrm rot="16200000">
              <a:off x="3169444" y="3579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99FF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AutoShape 62"/>
            <p:cNvSpPr>
              <a:spLocks noChangeArrowheads="1"/>
            </p:cNvSpPr>
            <p:nvPr/>
          </p:nvSpPr>
          <p:spPr bwMode="auto">
            <a:xfrm rot="10800000">
              <a:off x="3025775" y="644525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FF99FF"/>
            </a:solidFill>
            <a:ln w="9525">
              <a:solidFill>
                <a:srgbClr val="FF99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Line 63"/>
            <p:cNvSpPr>
              <a:spLocks noChangeShapeType="1"/>
            </p:cNvSpPr>
            <p:nvPr/>
          </p:nvSpPr>
          <p:spPr bwMode="auto">
            <a:xfrm>
              <a:off x="3025775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Line 64"/>
            <p:cNvSpPr>
              <a:spLocks noChangeShapeType="1"/>
            </p:cNvSpPr>
            <p:nvPr/>
          </p:nvSpPr>
          <p:spPr bwMode="auto">
            <a:xfrm flipV="1">
              <a:off x="3241675" y="644525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Arc 65"/>
            <p:cNvSpPr>
              <a:spLocks/>
            </p:cNvSpPr>
            <p:nvPr/>
          </p:nvSpPr>
          <p:spPr bwMode="auto">
            <a:xfrm rot="16200000" flipH="1" flipV="1">
              <a:off x="3385344" y="1869281"/>
              <a:ext cx="144462" cy="4318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192"/>
                <a:gd name="T2" fmla="*/ 570 w 21600"/>
                <a:gd name="T3" fmla="*/ 43192 h 43192"/>
                <a:gd name="T4" fmla="*/ 0 w 21600"/>
                <a:gd name="T5" fmla="*/ 21600 h 4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9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</a:path>
                <a:path w="21600" h="4319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307"/>
                    <a:pt x="12273" y="42883"/>
                    <a:pt x="570" y="4319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4F81BD"/>
            </a:solidFill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AutoShape 66"/>
            <p:cNvSpPr>
              <a:spLocks noChangeArrowheads="1"/>
            </p:cNvSpPr>
            <p:nvPr/>
          </p:nvSpPr>
          <p:spPr bwMode="auto">
            <a:xfrm rot="10800000" flipV="1">
              <a:off x="3241675" y="573087"/>
              <a:ext cx="431800" cy="1441450"/>
            </a:xfrm>
            <a:prstGeom prst="triangle">
              <a:avLst>
                <a:gd name="adj" fmla="val 50000"/>
              </a:avLst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Line 67"/>
            <p:cNvSpPr>
              <a:spLocks noChangeShapeType="1"/>
            </p:cNvSpPr>
            <p:nvPr/>
          </p:nvSpPr>
          <p:spPr bwMode="auto">
            <a:xfrm flipV="1">
              <a:off x="3241675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Line 68"/>
            <p:cNvSpPr>
              <a:spLocks noChangeShapeType="1"/>
            </p:cNvSpPr>
            <p:nvPr/>
          </p:nvSpPr>
          <p:spPr bwMode="auto">
            <a:xfrm>
              <a:off x="3457575" y="573087"/>
              <a:ext cx="215900" cy="144145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Line 69"/>
            <p:cNvSpPr>
              <a:spLocks noChangeShapeType="1"/>
            </p:cNvSpPr>
            <p:nvPr/>
          </p:nvSpPr>
          <p:spPr bwMode="auto">
            <a:xfrm>
              <a:off x="3673475" y="503237"/>
              <a:ext cx="215900" cy="1655763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Line 72"/>
            <p:cNvSpPr>
              <a:spLocks noChangeShapeType="1"/>
            </p:cNvSpPr>
            <p:nvPr/>
          </p:nvSpPr>
          <p:spPr bwMode="auto">
            <a:xfrm>
              <a:off x="73025" y="358775"/>
              <a:ext cx="3455987" cy="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Text Box 73"/>
            <p:cNvSpPr txBox="1">
              <a:spLocks noChangeArrowheads="1"/>
            </p:cNvSpPr>
            <p:nvPr/>
          </p:nvSpPr>
          <p:spPr bwMode="auto">
            <a:xfrm>
              <a:off x="288925" y="0"/>
              <a:ext cx="3097212" cy="387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½</a:t>
              </a:r>
              <a:r>
                <a: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circumference</a:t>
              </a:r>
            </a:p>
          </p:txBody>
        </p:sp>
        <p:sp>
          <p:nvSpPr>
            <p:cNvPr id="72" name="Text Box 74"/>
            <p:cNvSpPr txBox="1">
              <a:spLocks noChangeArrowheads="1"/>
            </p:cNvSpPr>
            <p:nvPr/>
          </p:nvSpPr>
          <p:spPr bwMode="auto">
            <a:xfrm>
              <a:off x="3816350" y="1079500"/>
              <a:ext cx="1368425" cy="387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Radius</a:t>
              </a:r>
            </a:p>
          </p:txBody>
        </p:sp>
      </p:grpSp>
      <p:graphicFrame>
        <p:nvGraphicFramePr>
          <p:cNvPr id="74" name="Table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941324"/>
              </p:ext>
            </p:extLst>
          </p:nvPr>
        </p:nvGraphicFramePr>
        <p:xfrm>
          <a:off x="1473403" y="3120101"/>
          <a:ext cx="9189142" cy="3406105"/>
        </p:xfrm>
        <a:graphic>
          <a:graphicData uri="http://schemas.openxmlformats.org/drawingml/2006/table">
            <a:tbl>
              <a:tblPr/>
              <a:tblGrid>
                <a:gridCol w="119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7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63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6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63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1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163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201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92172"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Area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½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circumference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1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172"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Area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radius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1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172"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Area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radius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1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2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Area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radius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39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768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125</Words>
  <Application>Microsoft Office PowerPoint</Application>
  <PresentationFormat>Widescreen</PresentationFormat>
  <Paragraphs>78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2015-11-12T07:37:19Z</dcterms:created>
  <dcterms:modified xsi:type="dcterms:W3CDTF">2022-11-07T08:36:44Z</dcterms:modified>
</cp:coreProperties>
</file>