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6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39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94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872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26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41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033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359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92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403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90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9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B81F9-834D-4527-A8A9-3D6FAC60F684}" type="datetimeFigureOut">
              <a:rPr lang="en-GB" smtClean="0"/>
              <a:t>05/11/2019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D63CA-FF87-4D22-B91F-E13AC6813E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52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544" t="24375" r="9281" b="57342"/>
          <a:stretch/>
        </p:blipFill>
        <p:spPr>
          <a:xfrm>
            <a:off x="339351" y="165870"/>
            <a:ext cx="5636784" cy="3098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1153" t="27679" r="34796" b="51459"/>
          <a:stretch/>
        </p:blipFill>
        <p:spPr>
          <a:xfrm>
            <a:off x="6147298" y="177662"/>
            <a:ext cx="5767612" cy="30864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60220" y="3575280"/>
            <a:ext cx="114715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  <a:endParaRPr lang="en-GB" sz="4000" dirty="0" smtClean="0"/>
          </a:p>
          <a:p>
            <a:pPr algn="ctr"/>
            <a:r>
              <a:rPr lang="en-GB" sz="4000" dirty="0" smtClean="0"/>
              <a:t>correct </a:t>
            </a:r>
            <a:r>
              <a:rPr lang="en-GB" sz="4000" dirty="0" smtClean="0"/>
              <a:t>answers?</a:t>
            </a:r>
            <a:endParaRPr lang="en-GB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714" y="5204876"/>
            <a:ext cx="11754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</a:t>
            </a:r>
            <a:r>
              <a:rPr lang="en-GB" sz="4000" dirty="0" smtClean="0"/>
              <a:t>what </a:t>
            </a:r>
            <a:r>
              <a:rPr lang="en-GB" sz="4000" dirty="0" smtClean="0"/>
              <a:t>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291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1695" y="1978212"/>
            <a:ext cx="921571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3976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544" t="24375" r="9281" b="57342"/>
          <a:stretch/>
        </p:blipFill>
        <p:spPr>
          <a:xfrm>
            <a:off x="322725" y="703426"/>
            <a:ext cx="5636784" cy="3098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1153" t="27679" r="34796" b="51459"/>
          <a:stretch/>
        </p:blipFill>
        <p:spPr>
          <a:xfrm>
            <a:off x="6130672" y="715218"/>
            <a:ext cx="5767612" cy="30864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43594" y="4112836"/>
            <a:ext cx="114715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  <a:endParaRPr lang="en-GB" sz="4000" dirty="0" smtClean="0"/>
          </a:p>
          <a:p>
            <a:pPr algn="ctr"/>
            <a:r>
              <a:rPr lang="en-GB" sz="4000" dirty="0" smtClean="0"/>
              <a:t>correct </a:t>
            </a:r>
            <a:r>
              <a:rPr lang="en-GB" sz="4000" dirty="0" smtClean="0"/>
              <a:t>answers?</a:t>
            </a:r>
            <a:endParaRPr lang="en-GB" sz="4000" dirty="0"/>
          </a:p>
        </p:txBody>
      </p:sp>
      <p:sp>
        <p:nvSpPr>
          <p:cNvPr id="6" name="Rectangle 5"/>
          <p:cNvSpPr/>
          <p:nvPr/>
        </p:nvSpPr>
        <p:spPr>
          <a:xfrm>
            <a:off x="322725" y="703426"/>
            <a:ext cx="5636784" cy="30982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04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831" t="22129" r="7555" b="55000"/>
          <a:stretch/>
        </p:blipFill>
        <p:spPr>
          <a:xfrm>
            <a:off x="310776" y="159734"/>
            <a:ext cx="6293224" cy="38982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565" t="48816" r="7746" b="36531"/>
          <a:stretch/>
        </p:blipFill>
        <p:spPr>
          <a:xfrm>
            <a:off x="442259" y="4117788"/>
            <a:ext cx="5916706" cy="234119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976882" y="1235524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4894" y="2981106"/>
            <a:ext cx="50441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 student have added unlike terms.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64059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1153" t="27679" r="34796" b="51459"/>
          <a:stretch/>
        </p:blipFill>
        <p:spPr>
          <a:xfrm>
            <a:off x="338594" y="212841"/>
            <a:ext cx="6749499" cy="3902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0260" t="53900" r="34859" b="30215"/>
          <a:stretch/>
        </p:blipFill>
        <p:spPr>
          <a:xfrm>
            <a:off x="565698" y="4253194"/>
            <a:ext cx="5870959" cy="249892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38358" y="167778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D</a:t>
            </a:r>
            <a:endParaRPr lang="en-GB" sz="115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635922" y="3466531"/>
            <a:ext cx="404210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The student added the </a:t>
            </a:r>
          </a:p>
          <a:p>
            <a:pPr algn="ctr"/>
            <a:r>
              <a:rPr lang="en-US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dirty="0" smtClean="0"/>
              <a:t> squared terms.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87473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50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2019-10-31T05:12:00Z</dcterms:created>
  <dcterms:modified xsi:type="dcterms:W3CDTF">2019-11-05T11:55:42Z</dcterms:modified>
</cp:coreProperties>
</file>