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084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92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97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71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10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75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02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97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961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85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52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F7FA-B564-43DF-A907-AFFDD2EE8461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F432F-338F-4423-A021-B0AE52BB1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59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58" y="798909"/>
            <a:ext cx="8320949" cy="5152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509"/>
          <a:stretch/>
        </p:blipFill>
        <p:spPr>
          <a:xfrm>
            <a:off x="8879594" y="2704280"/>
            <a:ext cx="3109003" cy="211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5" y="743401"/>
            <a:ext cx="8282914" cy="51285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018"/>
          <a:stretch/>
        </p:blipFill>
        <p:spPr>
          <a:xfrm>
            <a:off x="8824511" y="2765234"/>
            <a:ext cx="3018946" cy="206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012"/>
            <a:ext cx="8805689" cy="54522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07"/>
          <a:stretch/>
        </p:blipFill>
        <p:spPr>
          <a:xfrm>
            <a:off x="8978745" y="3232084"/>
            <a:ext cx="3081051" cy="95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2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134734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1423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09"/>
          <a:stretch/>
        </p:blipFill>
        <p:spPr>
          <a:xfrm>
            <a:off x="8879594" y="2704280"/>
            <a:ext cx="3109003" cy="211009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05258" y="798909"/>
            <a:ext cx="8453152" cy="5359520"/>
            <a:chOff x="305258" y="798909"/>
            <a:chExt cx="8453152" cy="53595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5258" y="798909"/>
              <a:ext cx="8320949" cy="515214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6246564" y="1597446"/>
              <a:ext cx="2511846" cy="45609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890518"/>
              </p:ext>
            </p:extLst>
          </p:nvPr>
        </p:nvGraphicFramePr>
        <p:xfrm>
          <a:off x="6246564" y="1688063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422477"/>
              </p:ext>
            </p:extLst>
          </p:nvPr>
        </p:nvGraphicFramePr>
        <p:xfrm>
          <a:off x="6246564" y="3008251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091278"/>
              </p:ext>
            </p:extLst>
          </p:nvPr>
        </p:nvGraphicFramePr>
        <p:xfrm>
          <a:off x="6246564" y="4220107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030537"/>
              </p:ext>
            </p:extLst>
          </p:nvPr>
        </p:nvGraphicFramePr>
        <p:xfrm>
          <a:off x="6307310" y="5476029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77997"/>
              </p:ext>
            </p:extLst>
          </p:nvPr>
        </p:nvGraphicFramePr>
        <p:xfrm>
          <a:off x="10014331" y="3120918"/>
          <a:ext cx="793216" cy="628650"/>
        </p:xfrm>
        <a:graphic>
          <a:graphicData uri="http://schemas.openxmlformats.org/drawingml/2006/table">
            <a:tbl>
              <a:tblPr/>
              <a:tblGrid>
                <a:gridCol w="793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555137"/>
              </p:ext>
            </p:extLst>
          </p:nvPr>
        </p:nvGraphicFramePr>
        <p:xfrm>
          <a:off x="10023512" y="4275853"/>
          <a:ext cx="793216" cy="628650"/>
        </p:xfrm>
        <a:graphic>
          <a:graphicData uri="http://schemas.openxmlformats.org/drawingml/2006/table">
            <a:tbl>
              <a:tblPr/>
              <a:tblGrid>
                <a:gridCol w="793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19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18"/>
          <a:stretch/>
        </p:blipFill>
        <p:spPr>
          <a:xfrm>
            <a:off x="8824511" y="2765234"/>
            <a:ext cx="3018946" cy="206239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40005" y="743401"/>
            <a:ext cx="8483710" cy="5333521"/>
            <a:chOff x="140005" y="743401"/>
            <a:chExt cx="8483710" cy="533352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005" y="743401"/>
              <a:ext cx="8282914" cy="512858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111869" y="1515939"/>
              <a:ext cx="2511846" cy="45609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88128"/>
              </p:ext>
            </p:extLst>
          </p:nvPr>
        </p:nvGraphicFramePr>
        <p:xfrm>
          <a:off x="5971819" y="1638254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62920"/>
              </p:ext>
            </p:extLst>
          </p:nvPr>
        </p:nvGraphicFramePr>
        <p:xfrm>
          <a:off x="5971819" y="2958442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370706"/>
              </p:ext>
            </p:extLst>
          </p:nvPr>
        </p:nvGraphicFramePr>
        <p:xfrm>
          <a:off x="5971819" y="4170298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90233"/>
              </p:ext>
            </p:extLst>
          </p:nvPr>
        </p:nvGraphicFramePr>
        <p:xfrm>
          <a:off x="6032565" y="5426220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741825"/>
              </p:ext>
            </p:extLst>
          </p:nvPr>
        </p:nvGraphicFramePr>
        <p:xfrm>
          <a:off x="9904162" y="3187019"/>
          <a:ext cx="793216" cy="628650"/>
        </p:xfrm>
        <a:graphic>
          <a:graphicData uri="http://schemas.openxmlformats.org/drawingml/2006/table">
            <a:tbl>
              <a:tblPr/>
              <a:tblGrid>
                <a:gridCol w="793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094808"/>
              </p:ext>
            </p:extLst>
          </p:nvPr>
        </p:nvGraphicFramePr>
        <p:xfrm>
          <a:off x="9935377" y="4308904"/>
          <a:ext cx="793216" cy="628650"/>
        </p:xfrm>
        <a:graphic>
          <a:graphicData uri="http://schemas.openxmlformats.org/drawingml/2006/table">
            <a:tbl>
              <a:tblPr/>
              <a:tblGrid>
                <a:gridCol w="793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84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07"/>
          <a:stretch/>
        </p:blipFill>
        <p:spPr>
          <a:xfrm>
            <a:off x="8978745" y="3232084"/>
            <a:ext cx="3081051" cy="95941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661012"/>
            <a:ext cx="8956711" cy="5452279"/>
            <a:chOff x="0" y="661012"/>
            <a:chExt cx="8956711" cy="545227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61012"/>
              <a:ext cx="8805689" cy="545227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444865" y="1530274"/>
              <a:ext cx="2511846" cy="456098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902613"/>
              </p:ext>
            </p:extLst>
          </p:nvPr>
        </p:nvGraphicFramePr>
        <p:xfrm>
          <a:off x="6293843" y="1621962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927086"/>
              </p:ext>
            </p:extLst>
          </p:nvPr>
        </p:nvGraphicFramePr>
        <p:xfrm>
          <a:off x="6271809" y="3009199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811312"/>
              </p:ext>
            </p:extLst>
          </p:nvPr>
        </p:nvGraphicFramePr>
        <p:xfrm>
          <a:off x="6271809" y="4213531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077911"/>
              </p:ext>
            </p:extLst>
          </p:nvPr>
        </p:nvGraphicFramePr>
        <p:xfrm>
          <a:off x="6354589" y="5645487"/>
          <a:ext cx="2451100" cy="44577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158495"/>
              </p:ext>
            </p:extLst>
          </p:nvPr>
        </p:nvGraphicFramePr>
        <p:xfrm>
          <a:off x="10091449" y="3649727"/>
          <a:ext cx="793216" cy="628650"/>
        </p:xfrm>
        <a:graphic>
          <a:graphicData uri="http://schemas.openxmlformats.org/drawingml/2006/table">
            <a:tbl>
              <a:tblPr/>
              <a:tblGrid>
                <a:gridCol w="793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81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107</Words>
  <Application>Microsoft Office PowerPoint</Application>
  <PresentationFormat>Widescreen</PresentationFormat>
  <Paragraphs>107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2016-03-22T08:36:37Z</dcterms:created>
  <dcterms:modified xsi:type="dcterms:W3CDTF">2020-02-20T10:15:51Z</dcterms:modified>
</cp:coreProperties>
</file>