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2" r:id="rId2"/>
    <p:sldId id="265" r:id="rId3"/>
    <p:sldId id="283" r:id="rId4"/>
    <p:sldId id="284" r:id="rId5"/>
    <p:sldId id="285" r:id="rId6"/>
    <p:sldId id="286" r:id="rId7"/>
    <p:sldId id="287" r:id="rId8"/>
    <p:sldId id="291" r:id="rId9"/>
    <p:sldId id="288" r:id="rId10"/>
    <p:sldId id="289" r:id="rId11"/>
    <p:sldId id="2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 Gale" initials="SG" lastIdx="1" clrIdx="0">
    <p:extLst>
      <p:ext uri="{19B8F6BF-5375-455C-9EA6-DF929625EA0E}">
        <p15:presenceInfo xmlns:p15="http://schemas.microsoft.com/office/powerpoint/2012/main" userId="S-1-5-21-3191608259-3919569132-2153806649-79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F06474-3BC1-4588-A548-9E5900BFF395}" v="156" dt="2024-11-22T04:53:42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213" autoAdjust="0"/>
  </p:normalViewPr>
  <p:slideViewPr>
    <p:cSldViewPr snapToGrid="0">
      <p:cViewPr varScale="1">
        <p:scale>
          <a:sx n="81" d="100"/>
          <a:sy n="81" d="100"/>
        </p:scale>
        <p:origin x="3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FA4A17A-CC28-4DDB-A211-16CCCD6E914F}"/>
    <pc:docChg chg="undo custSel addSld delSld modSld sldOrd">
      <pc:chgData name="Stewart Gale" userId="3647ddd2-6040-41ae-a96d-232c23482af8" providerId="ADAL" clId="{EFA4A17A-CC28-4DDB-A211-16CCCD6E914F}" dt="2023-10-09T08:04:48.294" v="758" actId="20577"/>
      <pc:docMkLst>
        <pc:docMk/>
      </pc:docMkLst>
      <pc:sldChg chg="modSp mod ord">
        <pc:chgData name="Stewart Gale" userId="3647ddd2-6040-41ae-a96d-232c23482af8" providerId="ADAL" clId="{EFA4A17A-CC28-4DDB-A211-16CCCD6E914F}" dt="2023-10-08T16:22:46.115" v="311"/>
        <pc:sldMkLst>
          <pc:docMk/>
          <pc:sldMk cId="1283348115" sldId="263"/>
        </pc:sldMkLst>
        <pc:spChg chg="mod">
          <ac:chgData name="Stewart Gale" userId="3647ddd2-6040-41ae-a96d-232c23482af8" providerId="ADAL" clId="{EFA4A17A-CC28-4DDB-A211-16CCCD6E914F}" dt="2023-10-08T16:17:46.665" v="152" actId="1076"/>
          <ac:spMkLst>
            <pc:docMk/>
            <pc:sldMk cId="1283348115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7:40.801" v="149" actId="1076"/>
          <ac:spMkLst>
            <pc:docMk/>
            <pc:sldMk cId="1283348115" sldId="263"/>
            <ac:spMk id="23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EFA4A17A-CC28-4DDB-A211-16CCCD6E914F}" dt="2023-10-08T16:22:46.115" v="311"/>
        <pc:sldMkLst>
          <pc:docMk/>
          <pc:sldMk cId="2281743796" sldId="264"/>
        </pc:sldMkLst>
        <pc:spChg chg="add mod">
          <ac:chgData name="Stewart Gale" userId="3647ddd2-6040-41ae-a96d-232c23482af8" providerId="ADAL" clId="{EFA4A17A-CC28-4DDB-A211-16CCCD6E914F}" dt="2023-10-08T16:18:34.644" v="162" actId="1076"/>
          <ac:spMkLst>
            <pc:docMk/>
            <pc:sldMk cId="2281743796" sldId="264"/>
            <ac:spMk id="2" creationId="{E855096F-DA61-75CE-95FD-4DEB2EE48FEB}"/>
          </ac:spMkLst>
        </pc:spChg>
        <pc:spChg chg="del">
          <ac:chgData name="Stewart Gale" userId="3647ddd2-6040-41ae-a96d-232c23482af8" providerId="ADAL" clId="{EFA4A17A-CC28-4DDB-A211-16CCCD6E914F}" dt="2023-10-08T16:18:21.502" v="159" actId="478"/>
          <ac:spMkLst>
            <pc:docMk/>
            <pc:sldMk cId="2281743796" sldId="264"/>
            <ac:spMk id="3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18:34.644" v="162" actId="1076"/>
          <ac:spMkLst>
            <pc:docMk/>
            <pc:sldMk cId="2281743796" sldId="264"/>
            <ac:spMk id="4" creationId="{19E88EB9-6887-1454-87F3-7F69E7DCBCDE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7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19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18:21.502" v="159" actId="478"/>
          <ac:spMkLst>
            <pc:docMk/>
            <pc:sldMk cId="2281743796" sldId="264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8:31.460" v="161" actId="1076"/>
          <ac:spMkLst>
            <pc:docMk/>
            <pc:sldMk cId="2281743796" sldId="264"/>
            <ac:spMk id="27" creationId="{00000000-0000-0000-0000-000000000000}"/>
          </ac:spMkLst>
        </pc:spChg>
        <pc:cxnChg chg="mod">
          <ac:chgData name="Stewart Gale" userId="3647ddd2-6040-41ae-a96d-232c23482af8" providerId="ADAL" clId="{EFA4A17A-CC28-4DDB-A211-16CCCD6E914F}" dt="2023-10-08T16:18:31.460" v="161" actId="1076"/>
          <ac:cxnSpMkLst>
            <pc:docMk/>
            <pc:sldMk cId="2281743796" sldId="264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18:31.460" v="161" actId="1076"/>
          <ac:cxnSpMkLst>
            <pc:docMk/>
            <pc:sldMk cId="2281743796" sldId="264"/>
            <ac:cxnSpMk id="9" creationId="{00000000-0000-0000-0000-000000000000}"/>
          </ac:cxnSpMkLst>
        </pc:cxnChg>
      </pc:sldChg>
      <pc:sldChg chg="modSp mod">
        <pc:chgData name="Stewart Gale" userId="3647ddd2-6040-41ae-a96d-232c23482af8" providerId="ADAL" clId="{EFA4A17A-CC28-4DDB-A211-16CCCD6E914F}" dt="2023-10-08T16:41:10.816" v="643" actId="14100"/>
        <pc:sldMkLst>
          <pc:docMk/>
          <pc:sldMk cId="1245177906" sldId="265"/>
        </pc:sldMkLst>
        <pc:spChg chg="mod">
          <ac:chgData name="Stewart Gale" userId="3647ddd2-6040-41ae-a96d-232c23482af8" providerId="ADAL" clId="{EFA4A17A-CC28-4DDB-A211-16CCCD6E914F}" dt="2023-10-08T16:31:57.709" v="484" actId="1076"/>
          <ac:spMkLst>
            <pc:docMk/>
            <pc:sldMk cId="1245177906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1:10.816" v="643" actId="14100"/>
          <ac:spMkLst>
            <pc:docMk/>
            <pc:sldMk cId="1245177906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1:08.327" v="642" actId="1076"/>
          <ac:spMkLst>
            <pc:docMk/>
            <pc:sldMk cId="1245177906" sldId="265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2:01.220" v="485" actId="1076"/>
          <ac:spMkLst>
            <pc:docMk/>
            <pc:sldMk cId="1245177906" sldId="265"/>
            <ac:spMk id="23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40:58.940" v="638" actId="14100"/>
        <pc:sldMkLst>
          <pc:docMk/>
          <pc:sldMk cId="3577161395" sldId="266"/>
        </pc:sldMkLst>
        <pc:spChg chg="mod">
          <ac:chgData name="Stewart Gale" userId="3647ddd2-6040-41ae-a96d-232c23482af8" providerId="ADAL" clId="{EFA4A17A-CC28-4DDB-A211-16CCCD6E914F}" dt="2023-10-08T16:32:17.852" v="489" actId="1076"/>
          <ac:spMkLst>
            <pc:docMk/>
            <pc:sldMk cId="3577161395" sldId="266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58.940" v="638" actId="14100"/>
          <ac:spMkLst>
            <pc:docMk/>
            <pc:sldMk cId="3577161395" sldId="266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58.940" v="638" actId="14100"/>
          <ac:spMkLst>
            <pc:docMk/>
            <pc:sldMk cId="3577161395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2:15.796" v="488" actId="14100"/>
          <ac:spMkLst>
            <pc:docMk/>
            <pc:sldMk cId="3577161395" sldId="266"/>
            <ac:spMk id="23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40:49.253" v="635" actId="403"/>
        <pc:sldMkLst>
          <pc:docMk/>
          <pc:sldMk cId="2150800155" sldId="267"/>
        </pc:sldMkLst>
        <pc:spChg chg="mod">
          <ac:chgData name="Stewart Gale" userId="3647ddd2-6040-41ae-a96d-232c23482af8" providerId="ADAL" clId="{EFA4A17A-CC28-4DDB-A211-16CCCD6E914F}" dt="2023-10-08T16:14:57.990" v="130" actId="1076"/>
          <ac:spMkLst>
            <pc:docMk/>
            <pc:sldMk cId="2150800155" sldId="267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49.253" v="635" actId="403"/>
          <ac:spMkLst>
            <pc:docMk/>
            <pc:sldMk cId="2150800155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35.012" v="630" actId="14100"/>
          <ac:spMkLst>
            <pc:docMk/>
            <pc:sldMk cId="2150800155" sldId="267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4:57.990" v="130" actId="1076"/>
          <ac:spMkLst>
            <pc:docMk/>
            <pc:sldMk cId="2150800155" sldId="267"/>
            <ac:spMk id="23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EFA4A17A-CC28-4DDB-A211-16CCCD6E914F}" dt="2023-10-08T16:24:48.734" v="372"/>
        <pc:sldMkLst>
          <pc:docMk/>
          <pc:sldMk cId="3142947583" sldId="268"/>
        </pc:sldMkLst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3:56.110" v="346" actId="1076"/>
          <ac:spMkLst>
            <pc:docMk/>
            <pc:sldMk cId="3142947583" sldId="268"/>
            <ac:spMk id="28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3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3:56.110" v="346" actId="1076"/>
          <ac:spMkLst>
            <pc:docMk/>
            <pc:sldMk cId="3142947583" sldId="268"/>
            <ac:spMk id="32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3:56.110" v="346" actId="1076"/>
          <ac:spMkLst>
            <pc:docMk/>
            <pc:sldMk cId="3142947583" sldId="268"/>
            <ac:spMk id="33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1-12-19T10:00:20.775" v="0" actId="21"/>
          <ac:spMkLst>
            <pc:docMk/>
            <pc:sldMk cId="3142947583" sldId="268"/>
            <ac:spMk id="3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4:38.007" v="369" actId="1076"/>
          <ac:spMkLst>
            <pc:docMk/>
            <pc:sldMk cId="3142947583" sldId="268"/>
            <ac:spMk id="35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36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37" creationId="{00000000-0000-0000-0000-000000000000}"/>
          </ac:spMkLst>
        </pc:spChg>
        <pc:spChg chg="add del mod">
          <ac:chgData name="Stewart Gale" userId="3647ddd2-6040-41ae-a96d-232c23482af8" providerId="ADAL" clId="{EFA4A17A-CC28-4DDB-A211-16CCCD6E914F}" dt="2023-10-08T16:24:47.038" v="371" actId="403"/>
          <ac:spMkLst>
            <pc:docMk/>
            <pc:sldMk cId="3142947583" sldId="268"/>
            <ac:spMk id="43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44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45" creationId="{00000000-0000-0000-0000-000000000000}"/>
          </ac:spMkLst>
        </pc:spChg>
        <pc:spChg chg="del mod">
          <ac:chgData name="Stewart Gale" userId="3647ddd2-6040-41ae-a96d-232c23482af8" providerId="ADAL" clId="{EFA4A17A-CC28-4DDB-A211-16CCCD6E914F}" dt="2023-10-08T16:23:49.708" v="345" actId="478"/>
          <ac:spMkLst>
            <pc:docMk/>
            <pc:sldMk cId="3142947583" sldId="268"/>
            <ac:spMk id="46" creationId="{00000000-0000-0000-0000-000000000000}"/>
          </ac:spMkLst>
        </pc:spChg>
        <pc:cxnChg chg="del mod">
          <ac:chgData name="Stewart Gale" userId="3647ddd2-6040-41ae-a96d-232c23482af8" providerId="ADAL" clId="{EFA4A17A-CC28-4DDB-A211-16CCCD6E914F}" dt="2023-10-08T16:23:49.708" v="345" actId="478"/>
          <ac:cxnSpMkLst>
            <pc:docMk/>
            <pc:sldMk cId="3142947583" sldId="268"/>
            <ac:cxnSpMk id="26" creationId="{00000000-0000-0000-0000-000000000000}"/>
          </ac:cxnSpMkLst>
        </pc:cxnChg>
        <pc:cxnChg chg="del mod">
          <ac:chgData name="Stewart Gale" userId="3647ddd2-6040-41ae-a96d-232c23482af8" providerId="ADAL" clId="{EFA4A17A-CC28-4DDB-A211-16CCCD6E914F}" dt="2023-10-08T16:23:49.708" v="345" actId="478"/>
          <ac:cxnSpMkLst>
            <pc:docMk/>
            <pc:sldMk cId="3142947583" sldId="268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23:56.110" v="346" actId="1076"/>
          <ac:cxnSpMkLst>
            <pc:docMk/>
            <pc:sldMk cId="3142947583" sldId="268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23:56.110" v="346" actId="1076"/>
          <ac:cxnSpMkLst>
            <pc:docMk/>
            <pc:sldMk cId="3142947583" sldId="268"/>
            <ac:cxnSpMk id="30" creationId="{00000000-0000-0000-0000-000000000000}"/>
          </ac:cxnSpMkLst>
        </pc:cxnChg>
      </pc:sldChg>
      <pc:sldChg chg="modSp mod">
        <pc:chgData name="Stewart Gale" userId="3647ddd2-6040-41ae-a96d-232c23482af8" providerId="ADAL" clId="{EFA4A17A-CC28-4DDB-A211-16CCCD6E914F}" dt="2023-10-08T16:36:02.563" v="570" actId="14100"/>
        <pc:sldMkLst>
          <pc:docMk/>
          <pc:sldMk cId="2204445311" sldId="269"/>
        </pc:sldMkLst>
        <pc:spChg chg="mod">
          <ac:chgData name="Stewart Gale" userId="3647ddd2-6040-41ae-a96d-232c23482af8" providerId="ADAL" clId="{EFA4A17A-CC28-4DDB-A211-16CCCD6E914F}" dt="2023-10-08T16:33:36.312" v="521" actId="1076"/>
          <ac:spMkLst>
            <pc:docMk/>
            <pc:sldMk cId="2204445311" sldId="269"/>
            <ac:spMk id="2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02.563" v="570" actId="14100"/>
          <ac:spMkLst>
            <pc:docMk/>
            <pc:sldMk cId="2204445311" sldId="269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55.629" v="565" actId="1076"/>
          <ac:spMkLst>
            <pc:docMk/>
            <pc:sldMk cId="2204445311" sldId="269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2.418" v="515" actId="403"/>
          <ac:spMkLst>
            <pc:docMk/>
            <pc:sldMk cId="2204445311" sldId="269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3:27.057" v="516" actId="1076"/>
          <ac:spMkLst>
            <pc:docMk/>
            <pc:sldMk cId="2204445311" sldId="269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35:47.137" v="560" actId="14100"/>
        <pc:sldMkLst>
          <pc:docMk/>
          <pc:sldMk cId="1350980805" sldId="270"/>
        </pc:sldMkLst>
        <pc:spChg chg="mod">
          <ac:chgData name="Stewart Gale" userId="3647ddd2-6040-41ae-a96d-232c23482af8" providerId="ADAL" clId="{EFA4A17A-CC28-4DDB-A211-16CCCD6E914F}" dt="2023-10-08T16:34:32.386" v="533" actId="1076"/>
          <ac:spMkLst>
            <pc:docMk/>
            <pc:sldMk cId="1350980805" sldId="270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34:36.685" v="534" actId="1076"/>
          <ac:spMkLst>
            <pc:docMk/>
            <pc:sldMk cId="1350980805" sldId="270"/>
            <ac:spMk id="3" creationId="{1B5DFE5D-4727-1AAE-9C41-EA731A273661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41.958" v="556" actId="14100"/>
          <ac:spMkLst>
            <pc:docMk/>
            <pc:sldMk cId="1350980805" sldId="270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11.489" v="526" actId="1076"/>
          <ac:spMkLst>
            <pc:docMk/>
            <pc:sldMk cId="1350980805" sldId="270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21.312" v="528" actId="14100"/>
          <ac:spMkLst>
            <pc:docMk/>
            <pc:sldMk cId="1350980805" sldId="270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47.137" v="560" actId="14100"/>
          <ac:spMkLst>
            <pc:docMk/>
            <pc:sldMk cId="1350980805" sldId="270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33:54.652" v="523" actId="478"/>
          <ac:spMkLst>
            <pc:docMk/>
            <pc:sldMk cId="1350980805" sldId="270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01.873" v="524" actId="1076"/>
          <ac:spMkLst>
            <pc:docMk/>
            <pc:sldMk cId="1350980805" sldId="270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17.635" v="527" actId="14100"/>
          <ac:spMkLst>
            <pc:docMk/>
            <pc:sldMk cId="1350980805" sldId="270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38:53.296" v="605" actId="1076"/>
        <pc:sldMkLst>
          <pc:docMk/>
          <pc:sldMk cId="791792053" sldId="271"/>
        </pc:sldMkLst>
        <pc:spChg chg="mod">
          <ac:chgData name="Stewart Gale" userId="3647ddd2-6040-41ae-a96d-232c23482af8" providerId="ADAL" clId="{EFA4A17A-CC28-4DDB-A211-16CCCD6E914F}" dt="2023-10-08T16:38:42.494" v="602" actId="1076"/>
          <ac:spMkLst>
            <pc:docMk/>
            <pc:sldMk cId="791792053" sldId="271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34:40.826" v="535"/>
          <ac:spMkLst>
            <pc:docMk/>
            <pc:sldMk cId="791792053" sldId="271"/>
            <ac:spMk id="3" creationId="{810AEF85-670B-DD66-D66F-D3311E7AB4F7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49.875" v="604" actId="14100"/>
          <ac:spMkLst>
            <pc:docMk/>
            <pc:sldMk cId="791792053" sldId="271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07.165" v="542" actId="14100"/>
          <ac:spMkLst>
            <pc:docMk/>
            <pc:sldMk cId="791792053" sldId="271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53.296" v="605" actId="1076"/>
          <ac:spMkLst>
            <pc:docMk/>
            <pc:sldMk cId="791792053" sldId="271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34:43.782" v="536" actId="478"/>
          <ac:spMkLst>
            <pc:docMk/>
            <pc:sldMk cId="791792053" sldId="271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4:57.425" v="541" actId="1076"/>
          <ac:spMkLst>
            <pc:docMk/>
            <pc:sldMk cId="791792053" sldId="271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5:16.558" v="544" actId="14100"/>
          <ac:spMkLst>
            <pc:docMk/>
            <pc:sldMk cId="791792053" sldId="271"/>
            <ac:spMk id="27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38:30.541" v="597" actId="1076"/>
        <pc:sldMkLst>
          <pc:docMk/>
          <pc:sldMk cId="2698343647" sldId="272"/>
        </pc:sldMkLst>
        <pc:spChg chg="mod">
          <ac:chgData name="Stewart Gale" userId="3647ddd2-6040-41ae-a96d-232c23482af8" providerId="ADAL" clId="{EFA4A17A-CC28-4DDB-A211-16CCCD6E914F}" dt="2023-10-08T16:38:23.377" v="595" actId="1076"/>
          <ac:spMkLst>
            <pc:docMk/>
            <pc:sldMk cId="2698343647" sldId="272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36:41.043" v="579"/>
          <ac:spMkLst>
            <pc:docMk/>
            <pc:sldMk cId="2698343647" sldId="272"/>
            <ac:spMk id="3" creationId="{A822C921-F3BD-23FD-5257-691CA15CB53E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7:18.986" v="585" actId="1076"/>
          <ac:spMkLst>
            <pc:docMk/>
            <pc:sldMk cId="2698343647" sldId="272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30.541" v="597" actId="1076"/>
          <ac:spMkLst>
            <pc:docMk/>
            <pc:sldMk cId="2698343647" sldId="272"/>
            <ac:spMk id="1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23.377" v="595" actId="1076"/>
          <ac:spMkLst>
            <pc:docMk/>
            <pc:sldMk cId="2698343647" sldId="272"/>
            <ac:spMk id="1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23.377" v="595" actId="1076"/>
          <ac:spMkLst>
            <pc:docMk/>
            <pc:sldMk cId="2698343647" sldId="272"/>
            <ac:spMk id="1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7:02.738" v="582" actId="14100"/>
          <ac:spMkLst>
            <pc:docMk/>
            <pc:sldMk cId="2698343647" sldId="272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7:43.671" v="589" actId="1076"/>
          <ac:spMkLst>
            <pc:docMk/>
            <pc:sldMk cId="2698343647" sldId="272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36:57.912" v="581" actId="478"/>
          <ac:spMkLst>
            <pc:docMk/>
            <pc:sldMk cId="2698343647" sldId="272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8:26.413" v="596" actId="1076"/>
          <ac:spMkLst>
            <pc:docMk/>
            <pc:sldMk cId="2698343647" sldId="272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6:52.416" v="580" actId="1076"/>
          <ac:spMkLst>
            <pc:docMk/>
            <pc:sldMk cId="2698343647" sldId="272"/>
            <ac:spMk id="27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40:16.705" v="625" actId="404"/>
        <pc:sldMkLst>
          <pc:docMk/>
          <pc:sldMk cId="517667406" sldId="273"/>
        </pc:sldMkLst>
        <pc:spChg chg="mod">
          <ac:chgData name="Stewart Gale" userId="3647ddd2-6040-41ae-a96d-232c23482af8" providerId="ADAL" clId="{EFA4A17A-CC28-4DDB-A211-16CCCD6E914F}" dt="2023-10-08T16:32:36.602" v="490" actId="1076"/>
          <ac:spMkLst>
            <pc:docMk/>
            <pc:sldMk cId="517667406" sldId="273"/>
            <ac:spMk id="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16.705" v="625" actId="404"/>
          <ac:spMkLst>
            <pc:docMk/>
            <pc:sldMk cId="517667406" sldId="273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0:13.514" v="623" actId="14100"/>
          <ac:spMkLst>
            <pc:docMk/>
            <pc:sldMk cId="517667406" sldId="273"/>
            <ac:spMk id="21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2:36.602" v="490" actId="1076"/>
          <ac:spMkLst>
            <pc:docMk/>
            <pc:sldMk cId="517667406" sldId="273"/>
            <ac:spMk id="23" creationId="{00000000-0000-0000-0000-000000000000}"/>
          </ac:spMkLst>
        </pc:spChg>
      </pc:sldChg>
      <pc:sldChg chg="addSp delSp modSp mod">
        <pc:chgData name="Stewart Gale" userId="3647ddd2-6040-41ae-a96d-232c23482af8" providerId="ADAL" clId="{EFA4A17A-CC28-4DDB-A211-16CCCD6E914F}" dt="2023-10-08T16:42:50.939" v="749" actId="1035"/>
        <pc:sldMkLst>
          <pc:docMk/>
          <pc:sldMk cId="1168106223" sldId="274"/>
        </pc:sldMkLst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2" creationId="{00000000-0000-0000-0000-000000000000}"/>
          </ac:spMkLst>
        </pc:spChg>
        <pc:spChg chg="add mod">
          <ac:chgData name="Stewart Gale" userId="3647ddd2-6040-41ae-a96d-232c23482af8" providerId="ADAL" clId="{EFA4A17A-CC28-4DDB-A211-16CCCD6E914F}" dt="2023-10-08T16:41:25.388" v="644"/>
          <ac:spMkLst>
            <pc:docMk/>
            <pc:sldMk cId="1168106223" sldId="274"/>
            <ac:spMk id="3" creationId="{A5DBD837-0180-3002-84B0-C1269844304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1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1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50.939" v="749" actId="1035"/>
          <ac:spMkLst>
            <pc:docMk/>
            <pc:sldMk cId="1168106223" sldId="274"/>
            <ac:spMk id="1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1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19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0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41:49.310" v="649" actId="478"/>
          <ac:spMkLst>
            <pc:docMk/>
            <pc:sldMk cId="1168106223" sldId="274"/>
            <ac:spMk id="2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42:22.195" v="678" actId="1037"/>
          <ac:spMkLst>
            <pc:docMk/>
            <pc:sldMk cId="1168106223" sldId="274"/>
            <ac:spMk id="27" creationId="{00000000-0000-0000-0000-000000000000}"/>
          </ac:spMkLst>
        </pc:spChg>
      </pc:sldChg>
      <pc:sldChg chg="modSp mod delCm">
        <pc:chgData name="Stewart Gale" userId="3647ddd2-6040-41ae-a96d-232c23482af8" providerId="ADAL" clId="{EFA4A17A-CC28-4DDB-A211-16CCCD6E914F}" dt="2023-10-08T16:27:24.266" v="428" actId="20577"/>
        <pc:sldMkLst>
          <pc:docMk/>
          <pc:sldMk cId="3631654195" sldId="275"/>
        </pc:sldMkLst>
        <pc:spChg chg="mod">
          <ac:chgData name="Stewart Gale" userId="3647ddd2-6040-41ae-a96d-232c23482af8" providerId="ADAL" clId="{EFA4A17A-CC28-4DDB-A211-16CCCD6E914F}" dt="2023-10-08T16:27:24.266" v="428" actId="20577"/>
          <ac:spMkLst>
            <pc:docMk/>
            <pc:sldMk cId="3631654195" sldId="275"/>
            <ac:spMk id="4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28:12.714" v="433" actId="1076"/>
        <pc:sldMkLst>
          <pc:docMk/>
          <pc:sldMk cId="3759905212" sldId="277"/>
        </pc:sldMkLst>
        <pc:spChg chg="mod">
          <ac:chgData name="Stewart Gale" userId="3647ddd2-6040-41ae-a96d-232c23482af8" providerId="ADAL" clId="{EFA4A17A-CC28-4DDB-A211-16CCCD6E914F}" dt="2023-10-08T16:28:06.068" v="432" actId="207"/>
          <ac:spMkLst>
            <pc:docMk/>
            <pc:sldMk cId="3759905212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8:12.714" v="433" actId="1076"/>
          <ac:spMkLst>
            <pc:docMk/>
            <pc:sldMk cId="3759905212" sldId="277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EFA4A17A-CC28-4DDB-A211-16CCCD6E914F}" dt="2023-10-08T16:30:18.567" v="461" actId="1076"/>
        <pc:sldMkLst>
          <pc:docMk/>
          <pc:sldMk cId="2169642299" sldId="278"/>
        </pc:sldMkLst>
        <pc:spChg chg="mod">
          <ac:chgData name="Stewart Gale" userId="3647ddd2-6040-41ae-a96d-232c23482af8" providerId="ADAL" clId="{EFA4A17A-CC28-4DDB-A211-16CCCD6E914F}" dt="2023-10-08T16:29:34.686" v="453" actId="207"/>
          <ac:spMkLst>
            <pc:docMk/>
            <pc:sldMk cId="2169642299" sldId="278"/>
            <ac:spMk id="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0:18.567" v="461" actId="1076"/>
          <ac:spMkLst>
            <pc:docMk/>
            <pc:sldMk cId="2169642299" sldId="278"/>
            <ac:spMk id="5" creationId="{00000000-0000-0000-0000-000000000000}"/>
          </ac:spMkLst>
        </pc:spChg>
      </pc:sldChg>
      <pc:sldChg chg="modSp mod modAnim">
        <pc:chgData name="Stewart Gale" userId="3647ddd2-6040-41ae-a96d-232c23482af8" providerId="ADAL" clId="{EFA4A17A-CC28-4DDB-A211-16CCCD6E914F}" dt="2023-10-08T16:31:38.019" v="478" actId="1076"/>
        <pc:sldMkLst>
          <pc:docMk/>
          <pc:sldMk cId="596915445" sldId="279"/>
        </pc:sldMkLst>
        <pc:spChg chg="mod">
          <ac:chgData name="Stewart Gale" userId="3647ddd2-6040-41ae-a96d-232c23482af8" providerId="ADAL" clId="{EFA4A17A-CC28-4DDB-A211-16CCCD6E914F}" dt="2023-10-08T16:31:23.529" v="470" actId="20577"/>
          <ac:spMkLst>
            <pc:docMk/>
            <pc:sldMk cId="596915445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31:38.019" v="478" actId="1076"/>
          <ac:spMkLst>
            <pc:docMk/>
            <pc:sldMk cId="596915445" sldId="279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EFA4A17A-CC28-4DDB-A211-16CCCD6E914F}" dt="2023-10-08T16:30:27.889" v="462" actId="47"/>
        <pc:sldMkLst>
          <pc:docMk/>
          <pc:sldMk cId="631178902" sldId="280"/>
        </pc:sldMkLst>
      </pc:sldChg>
      <pc:sldChg chg="del">
        <pc:chgData name="Stewart Gale" userId="3647ddd2-6040-41ae-a96d-232c23482af8" providerId="ADAL" clId="{EFA4A17A-CC28-4DDB-A211-16CCCD6E914F}" dt="2023-10-08T16:30:29.253" v="463" actId="47"/>
        <pc:sldMkLst>
          <pc:docMk/>
          <pc:sldMk cId="3698933118" sldId="281"/>
        </pc:sldMkLst>
      </pc:sldChg>
      <pc:sldChg chg="addSp delSp modSp new mod ord">
        <pc:chgData name="Stewart Gale" userId="3647ddd2-6040-41ae-a96d-232c23482af8" providerId="ADAL" clId="{EFA4A17A-CC28-4DDB-A211-16CCCD6E914F}" dt="2023-10-08T17:19:18.210" v="756" actId="20577"/>
        <pc:sldMkLst>
          <pc:docMk/>
          <pc:sldMk cId="1120913022" sldId="282"/>
        </pc:sldMkLst>
        <pc:spChg chg="del">
          <ac:chgData name="Stewart Gale" userId="3647ddd2-6040-41ae-a96d-232c23482af8" providerId="ADAL" clId="{EFA4A17A-CC28-4DDB-A211-16CCCD6E914F}" dt="2021-12-19T10:00:29.025" v="6" actId="478"/>
          <ac:spMkLst>
            <pc:docMk/>
            <pc:sldMk cId="1120913022" sldId="282"/>
            <ac:spMk id="2" creationId="{2FD4E720-B070-40DB-AA3C-7C763D84ADDF}"/>
          </ac:spMkLst>
        </pc:spChg>
        <pc:spChg chg="del">
          <ac:chgData name="Stewart Gale" userId="3647ddd2-6040-41ae-a96d-232c23482af8" providerId="ADAL" clId="{EFA4A17A-CC28-4DDB-A211-16CCCD6E914F}" dt="2021-12-19T10:00:29.025" v="6" actId="478"/>
          <ac:spMkLst>
            <pc:docMk/>
            <pc:sldMk cId="1120913022" sldId="282"/>
            <ac:spMk id="3" creationId="{5B44C482-655B-40E1-AAF6-19A729452990}"/>
          </ac:spMkLst>
        </pc:spChg>
        <pc:spChg chg="add mod">
          <ac:chgData name="Stewart Gale" userId="3647ddd2-6040-41ae-a96d-232c23482af8" providerId="ADAL" clId="{EFA4A17A-CC28-4DDB-A211-16CCCD6E914F}" dt="2023-10-08T17:19:18.210" v="756" actId="20577"/>
          <ac:spMkLst>
            <pc:docMk/>
            <pc:sldMk cId="1120913022" sldId="282"/>
            <ac:spMk id="4" creationId="{3EF878AD-FADC-4472-B4A0-57489CABB747}"/>
          </ac:spMkLst>
        </pc:spChg>
      </pc:sldChg>
      <pc:sldChg chg="modSp add mod ord">
        <pc:chgData name="Stewart Gale" userId="3647ddd2-6040-41ae-a96d-232c23482af8" providerId="ADAL" clId="{EFA4A17A-CC28-4DDB-A211-16CCCD6E914F}" dt="2023-10-08T16:22:46.115" v="311"/>
        <pc:sldMkLst>
          <pc:docMk/>
          <pc:sldMk cId="2684109290" sldId="283"/>
        </pc:sldMkLst>
        <pc:spChg chg="mod">
          <ac:chgData name="Stewart Gale" userId="3647ddd2-6040-41ae-a96d-232c23482af8" providerId="ADAL" clId="{EFA4A17A-CC28-4DDB-A211-16CCCD6E914F}" dt="2023-10-08T16:21:05.684" v="206" actId="1076"/>
          <ac:spMkLst>
            <pc:docMk/>
            <pc:sldMk cId="2684109290" sldId="283"/>
            <ac:spMk id="2" creationId="{E855096F-DA61-75CE-95FD-4DEB2EE48FEB}"/>
          </ac:spMkLst>
        </pc:spChg>
        <pc:spChg chg="mod">
          <ac:chgData name="Stewart Gale" userId="3647ddd2-6040-41ae-a96d-232c23482af8" providerId="ADAL" clId="{EFA4A17A-CC28-4DDB-A211-16CCCD6E914F}" dt="2023-10-08T16:21:13.356" v="207" actId="207"/>
          <ac:spMkLst>
            <pc:docMk/>
            <pc:sldMk cId="2684109290" sldId="283"/>
            <ac:spMk id="4" creationId="{19E88EB9-6887-1454-87F3-7F69E7DCBCDE}"/>
          </ac:spMkLst>
        </pc:spChg>
        <pc:spChg chg="mod">
          <ac:chgData name="Stewart Gale" userId="3647ddd2-6040-41ae-a96d-232c23482af8" providerId="ADAL" clId="{EFA4A17A-CC28-4DDB-A211-16CCCD6E914F}" dt="2023-10-08T16:20:33.097" v="192" actId="1076"/>
          <ac:spMkLst>
            <pc:docMk/>
            <pc:sldMk cId="2684109290" sldId="283"/>
            <ac:spMk id="1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0:29.116" v="191" actId="14100"/>
          <ac:spMkLst>
            <pc:docMk/>
            <pc:sldMk cId="2684109290" sldId="283"/>
            <ac:spMk id="17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19:17.985" v="170" actId="1076"/>
          <ac:spMkLst>
            <pc:docMk/>
            <pc:sldMk cId="2684109290" sldId="283"/>
            <ac:spMk id="27" creationId="{00000000-0000-0000-0000-000000000000}"/>
          </ac:spMkLst>
        </pc:spChg>
        <pc:cxnChg chg="mod">
          <ac:chgData name="Stewart Gale" userId="3647ddd2-6040-41ae-a96d-232c23482af8" providerId="ADAL" clId="{EFA4A17A-CC28-4DDB-A211-16CCCD6E914F}" dt="2023-10-08T16:19:23.813" v="172" actId="1076"/>
          <ac:cxnSpMkLst>
            <pc:docMk/>
            <pc:sldMk cId="2684109290" sldId="28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19:34.821" v="175" actId="1076"/>
          <ac:cxnSpMkLst>
            <pc:docMk/>
            <pc:sldMk cId="2684109290" sldId="283"/>
            <ac:cxnSpMk id="9" creationId="{00000000-0000-0000-0000-000000000000}"/>
          </ac:cxnSpMkLst>
        </pc:cxnChg>
      </pc:sldChg>
      <pc:sldChg chg="addSp delSp new del mod">
        <pc:chgData name="Stewart Gale" userId="3647ddd2-6040-41ae-a96d-232c23482af8" providerId="ADAL" clId="{EFA4A17A-CC28-4DDB-A211-16CCCD6E914F}" dt="2022-06-15T07:10:57.106" v="66" actId="47"/>
        <pc:sldMkLst>
          <pc:docMk/>
          <pc:sldMk cId="3553434828" sldId="283"/>
        </pc:sldMkLst>
        <pc:spChg chg="del">
          <ac:chgData name="Stewart Gale" userId="3647ddd2-6040-41ae-a96d-232c23482af8" providerId="ADAL" clId="{EFA4A17A-CC28-4DDB-A211-16CCCD6E914F}" dt="2022-06-15T07:10:55.191" v="65" actId="478"/>
          <ac:spMkLst>
            <pc:docMk/>
            <pc:sldMk cId="3553434828" sldId="283"/>
            <ac:spMk id="2" creationId="{EE671868-23D5-0ED9-FC0B-B5F853C7F8D7}"/>
          </ac:spMkLst>
        </pc:spChg>
        <pc:spChg chg="del">
          <ac:chgData name="Stewart Gale" userId="3647ddd2-6040-41ae-a96d-232c23482af8" providerId="ADAL" clId="{EFA4A17A-CC28-4DDB-A211-16CCCD6E914F}" dt="2022-06-15T07:10:55.191" v="65" actId="478"/>
          <ac:spMkLst>
            <pc:docMk/>
            <pc:sldMk cId="3553434828" sldId="283"/>
            <ac:spMk id="3" creationId="{315C9C01-F9C3-7AF8-E161-F08BB17404E3}"/>
          </ac:spMkLst>
        </pc:spChg>
        <pc:inkChg chg="add">
          <ac:chgData name="Stewart Gale" userId="3647ddd2-6040-41ae-a96d-232c23482af8" providerId="ADAL" clId="{EFA4A17A-CC28-4DDB-A211-16CCCD6E914F}" dt="2022-06-15T06:58:39.917" v="64"/>
          <ac:inkMkLst>
            <pc:docMk/>
            <pc:sldMk cId="3553434828" sldId="283"/>
            <ac:inkMk id="4" creationId="{C00F6CE4-2985-CF10-BA55-8F370CAD4AA3}"/>
          </ac:inkMkLst>
        </pc:inkChg>
      </pc:sldChg>
      <pc:sldChg chg="addSp delSp modSp new del mod ord">
        <pc:chgData name="Stewart Gale" userId="3647ddd2-6040-41ae-a96d-232c23482af8" providerId="ADAL" clId="{EFA4A17A-CC28-4DDB-A211-16CCCD6E914F}" dt="2023-10-08T16:25:11.263" v="376" actId="47"/>
        <pc:sldMkLst>
          <pc:docMk/>
          <pc:sldMk cId="1324058727" sldId="284"/>
        </pc:sldMkLst>
        <pc:spChg chg="del">
          <ac:chgData name="Stewart Gale" userId="3647ddd2-6040-41ae-a96d-232c23482af8" providerId="ADAL" clId="{EFA4A17A-CC28-4DDB-A211-16CCCD6E914F}" dt="2023-10-08T16:22:03.811" v="212" actId="478"/>
          <ac:spMkLst>
            <pc:docMk/>
            <pc:sldMk cId="1324058727" sldId="284"/>
            <ac:spMk id="2" creationId="{831C7B0F-A089-C4DF-F3FE-DAC217502250}"/>
          </ac:spMkLst>
        </pc:spChg>
        <pc:spChg chg="del">
          <ac:chgData name="Stewart Gale" userId="3647ddd2-6040-41ae-a96d-232c23482af8" providerId="ADAL" clId="{EFA4A17A-CC28-4DDB-A211-16CCCD6E914F}" dt="2023-10-08T16:22:03.811" v="212" actId="478"/>
          <ac:spMkLst>
            <pc:docMk/>
            <pc:sldMk cId="1324058727" sldId="284"/>
            <ac:spMk id="3" creationId="{C07CFC9C-6386-8220-A250-0F96ED95E881}"/>
          </ac:spMkLst>
        </pc:spChg>
        <pc:spChg chg="add del mod">
          <ac:chgData name="Stewart Gale" userId="3647ddd2-6040-41ae-a96d-232c23482af8" providerId="ADAL" clId="{EFA4A17A-CC28-4DDB-A211-16CCCD6E914F}" dt="2023-10-08T16:25:08.959" v="375" actId="478"/>
          <ac:spMkLst>
            <pc:docMk/>
            <pc:sldMk cId="1324058727" sldId="284"/>
            <ac:spMk id="4" creationId="{D10DEC7A-48DA-82DD-8DA7-CDC462642F97}"/>
          </ac:spMkLst>
        </pc:spChg>
      </pc:sldChg>
      <pc:sldChg chg="delSp modSp add mod modAnim">
        <pc:chgData name="Stewart Gale" userId="3647ddd2-6040-41ae-a96d-232c23482af8" providerId="ADAL" clId="{EFA4A17A-CC28-4DDB-A211-16CCCD6E914F}" dt="2023-10-09T08:04:48.294" v="758" actId="20577"/>
        <pc:sldMkLst>
          <pc:docMk/>
          <pc:sldMk cId="3791321000" sldId="285"/>
        </pc:sldMkLst>
        <pc:spChg chg="mod">
          <ac:chgData name="Stewart Gale" userId="3647ddd2-6040-41ae-a96d-232c23482af8" providerId="ADAL" clId="{EFA4A17A-CC28-4DDB-A211-16CCCD6E914F}" dt="2023-10-08T16:25:20.080" v="378" actId="1076"/>
          <ac:spMkLst>
            <pc:docMk/>
            <pc:sldMk cId="3791321000" sldId="285"/>
            <ac:spMk id="25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28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6:02.277" v="411" actId="1076"/>
          <ac:spMkLst>
            <pc:docMk/>
            <pc:sldMk cId="3791321000" sldId="285"/>
            <ac:spMk id="31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32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33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3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42.795" v="397" actId="1076"/>
          <ac:spMkLst>
            <pc:docMk/>
            <pc:sldMk cId="3791321000" sldId="285"/>
            <ac:spMk id="36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9T08:04:48.294" v="758" actId="20577"/>
          <ac:spMkLst>
            <pc:docMk/>
            <pc:sldMk cId="3791321000" sldId="285"/>
            <ac:spMk id="37" creationId="{00000000-0000-0000-0000-000000000000}"/>
          </ac:spMkLst>
        </pc:spChg>
        <pc:spChg chg="del">
          <ac:chgData name="Stewart Gale" userId="3647ddd2-6040-41ae-a96d-232c23482af8" providerId="ADAL" clId="{EFA4A17A-CC28-4DDB-A211-16CCCD6E914F}" dt="2023-10-08T16:25:13.554" v="377" actId="478"/>
          <ac:spMkLst>
            <pc:docMk/>
            <pc:sldMk cId="3791321000" sldId="285"/>
            <ac:spMk id="43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54.081" v="405" actId="14100"/>
          <ac:spMkLst>
            <pc:docMk/>
            <pc:sldMk cId="3791321000" sldId="285"/>
            <ac:spMk id="44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20.080" v="378" actId="1076"/>
          <ac:spMkLst>
            <pc:docMk/>
            <pc:sldMk cId="3791321000" sldId="285"/>
            <ac:spMk id="45" creationId="{00000000-0000-0000-0000-000000000000}"/>
          </ac:spMkLst>
        </pc:spChg>
        <pc:spChg chg="mod">
          <ac:chgData name="Stewart Gale" userId="3647ddd2-6040-41ae-a96d-232c23482af8" providerId="ADAL" clId="{EFA4A17A-CC28-4DDB-A211-16CCCD6E914F}" dt="2023-10-08T16:25:20.080" v="378" actId="1076"/>
          <ac:spMkLst>
            <pc:docMk/>
            <pc:sldMk cId="3791321000" sldId="285"/>
            <ac:spMk id="46" creationId="{00000000-0000-0000-0000-000000000000}"/>
          </ac:spMkLst>
        </pc:spChg>
        <pc:cxnChg chg="mod">
          <ac:chgData name="Stewart Gale" userId="3647ddd2-6040-41ae-a96d-232c23482af8" providerId="ADAL" clId="{EFA4A17A-CC28-4DDB-A211-16CCCD6E914F}" dt="2023-10-08T16:25:20.080" v="378" actId="1076"/>
          <ac:cxnSpMkLst>
            <pc:docMk/>
            <pc:sldMk cId="3791321000" sldId="285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EFA4A17A-CC28-4DDB-A211-16CCCD6E914F}" dt="2023-10-08T16:25:20.080" v="378" actId="1076"/>
          <ac:cxnSpMkLst>
            <pc:docMk/>
            <pc:sldMk cId="3791321000" sldId="285"/>
            <ac:cxnSpMk id="27" creationId="{00000000-0000-0000-0000-000000000000}"/>
          </ac:cxnSpMkLst>
        </pc:cxnChg>
        <pc:cxnChg chg="del">
          <ac:chgData name="Stewart Gale" userId="3647ddd2-6040-41ae-a96d-232c23482af8" providerId="ADAL" clId="{EFA4A17A-CC28-4DDB-A211-16CCCD6E914F}" dt="2023-10-08T16:25:13.554" v="377" actId="478"/>
          <ac:cxnSpMkLst>
            <pc:docMk/>
            <pc:sldMk cId="3791321000" sldId="285"/>
            <ac:cxnSpMk id="29" creationId="{00000000-0000-0000-0000-000000000000}"/>
          </ac:cxnSpMkLst>
        </pc:cxnChg>
        <pc:cxnChg chg="del">
          <ac:chgData name="Stewart Gale" userId="3647ddd2-6040-41ae-a96d-232c23482af8" providerId="ADAL" clId="{EFA4A17A-CC28-4DDB-A211-16CCCD6E914F}" dt="2023-10-08T16:25:13.554" v="377" actId="478"/>
          <ac:cxnSpMkLst>
            <pc:docMk/>
            <pc:sldMk cId="3791321000" sldId="285"/>
            <ac:cxnSpMk id="30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4AF06474-3BC1-4588-A548-9E5900BFF395}"/>
    <pc:docChg chg="custSel addSld delSld modSld">
      <pc:chgData name="Stewart Gale" userId="3647ddd2-6040-41ae-a96d-232c23482af8" providerId="ADAL" clId="{4AF06474-3BC1-4588-A548-9E5900BFF395}" dt="2024-11-22T04:53:42.737" v="491" actId="6549"/>
      <pc:docMkLst>
        <pc:docMk/>
      </pc:docMkLst>
      <pc:sldChg chg="del">
        <pc:chgData name="Stewart Gale" userId="3647ddd2-6040-41ae-a96d-232c23482af8" providerId="ADAL" clId="{4AF06474-3BC1-4588-A548-9E5900BFF395}" dt="2023-11-30T09:47:01.318" v="28" actId="47"/>
        <pc:sldMkLst>
          <pc:docMk/>
          <pc:sldMk cId="1283348115" sldId="263"/>
        </pc:sldMkLst>
      </pc:sldChg>
      <pc:sldChg chg="del">
        <pc:chgData name="Stewart Gale" userId="3647ddd2-6040-41ae-a96d-232c23482af8" providerId="ADAL" clId="{4AF06474-3BC1-4588-A548-9E5900BFF395}" dt="2023-11-30T09:47:01.820" v="29" actId="47"/>
        <pc:sldMkLst>
          <pc:docMk/>
          <pc:sldMk cId="2281743796" sldId="264"/>
        </pc:sldMkLst>
      </pc:sldChg>
      <pc:sldChg chg="addSp delSp modSp mod delAnim modAnim">
        <pc:chgData name="Stewart Gale" userId="3647ddd2-6040-41ae-a96d-232c23482af8" providerId="ADAL" clId="{4AF06474-3BC1-4588-A548-9E5900BFF395}" dt="2023-11-30T09:53:41.135" v="189" actId="1076"/>
        <pc:sldMkLst>
          <pc:docMk/>
          <pc:sldMk cId="1245177906" sldId="265"/>
        </pc:sldMkLst>
        <pc:spChg chg="add del mod">
          <ac:chgData name="Stewart Gale" userId="3647ddd2-6040-41ae-a96d-232c23482af8" providerId="ADAL" clId="{4AF06474-3BC1-4588-A548-9E5900BFF395}" dt="2023-11-30T09:53:25.293" v="177" actId="478"/>
          <ac:spMkLst>
            <pc:docMk/>
            <pc:sldMk cId="1245177906" sldId="265"/>
            <ac:spMk id="2" creationId="{91CAAE58-5A50-9351-385C-D41597C3956E}"/>
          </ac:spMkLst>
        </pc:spChg>
        <pc:spChg chg="del mod">
          <ac:chgData name="Stewart Gale" userId="3647ddd2-6040-41ae-a96d-232c23482af8" providerId="ADAL" clId="{4AF06474-3BC1-4588-A548-9E5900BFF395}" dt="2023-11-30T09:47:43.670" v="38" actId="478"/>
          <ac:spMkLst>
            <pc:docMk/>
            <pc:sldMk cId="1245177906" sldId="265"/>
            <ac:spMk id="3" creationId="{00000000-0000-0000-0000-000000000000}"/>
          </ac:spMkLst>
        </pc:spChg>
        <pc:spChg chg="add mod">
          <ac:chgData name="Stewart Gale" userId="3647ddd2-6040-41ae-a96d-232c23482af8" providerId="ADAL" clId="{4AF06474-3BC1-4588-A548-9E5900BFF395}" dt="2023-11-30T09:53:41.135" v="189" actId="1076"/>
          <ac:spMkLst>
            <pc:docMk/>
            <pc:sldMk cId="1245177906" sldId="265"/>
            <ac:spMk id="4" creationId="{BFAD1BD6-E6AD-7138-5579-CD46A431F769}"/>
          </ac:spMkLst>
        </pc:spChg>
        <pc:spChg chg="del mod">
          <ac:chgData name="Stewart Gale" userId="3647ddd2-6040-41ae-a96d-232c23482af8" providerId="ADAL" clId="{4AF06474-3BC1-4588-A548-9E5900BFF395}" dt="2023-11-30T09:47:49.851" v="41" actId="478"/>
          <ac:spMkLst>
            <pc:docMk/>
            <pc:sldMk cId="1245177906" sldId="265"/>
            <ac:spMk id="5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3:27.850" v="179" actId="1076"/>
          <ac:spMkLst>
            <pc:docMk/>
            <pc:sldMk cId="1245177906" sldId="265"/>
            <ac:spMk id="6" creationId="{00000000-0000-0000-0000-000000000000}"/>
          </ac:spMkLst>
        </pc:spChg>
        <pc:spChg chg="add mod">
          <ac:chgData name="Stewart Gale" userId="3647ddd2-6040-41ae-a96d-232c23482af8" providerId="ADAL" clId="{4AF06474-3BC1-4588-A548-9E5900BFF395}" dt="2023-11-30T09:53:05.237" v="175"/>
          <ac:spMkLst>
            <pc:docMk/>
            <pc:sldMk cId="1245177906" sldId="265"/>
            <ac:spMk id="7" creationId="{ECFC0327-EA67-8B64-A09A-A13DF32FDB73}"/>
          </ac:spMkLst>
        </pc:spChg>
        <pc:spChg chg="mod">
          <ac:chgData name="Stewart Gale" userId="3647ddd2-6040-41ae-a96d-232c23482af8" providerId="ADAL" clId="{4AF06474-3BC1-4588-A548-9E5900BFF395}" dt="2023-11-30T09:52:58.824" v="174" actId="1076"/>
          <ac:spMkLst>
            <pc:docMk/>
            <pc:sldMk cId="1245177906" sldId="265"/>
            <ac:spMk id="18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2:58.824" v="174" actId="1076"/>
          <ac:spMkLst>
            <pc:docMk/>
            <pc:sldMk cId="1245177906" sldId="265"/>
            <ac:spMk id="19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2:58.824" v="174" actId="1076"/>
          <ac:spMkLst>
            <pc:docMk/>
            <pc:sldMk cId="1245177906" sldId="265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2:58.824" v="174" actId="1076"/>
          <ac:spMkLst>
            <pc:docMk/>
            <pc:sldMk cId="1245177906" sldId="265"/>
            <ac:spMk id="21" creationId="{00000000-0000-0000-0000-000000000000}"/>
          </ac:spMkLst>
        </pc:spChg>
        <pc:spChg chg="del">
          <ac:chgData name="Stewart Gale" userId="3647ddd2-6040-41ae-a96d-232c23482af8" providerId="ADAL" clId="{4AF06474-3BC1-4588-A548-9E5900BFF395}" dt="2023-11-30T09:47:43.670" v="38" actId="478"/>
          <ac:spMkLst>
            <pc:docMk/>
            <pc:sldMk cId="1245177906" sldId="265"/>
            <ac:spMk id="23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2:58.824" v="174" actId="1076"/>
          <ac:spMkLst>
            <pc:docMk/>
            <pc:sldMk cId="1245177906" sldId="265"/>
            <ac:spMk id="25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3:12.235" v="176" actId="1076"/>
          <ac:spMkLst>
            <pc:docMk/>
            <pc:sldMk cId="1245177906" sldId="265"/>
            <ac:spMk id="2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2:58.824" v="174" actId="1076"/>
          <ac:spMkLst>
            <pc:docMk/>
            <pc:sldMk cId="1245177906" sldId="265"/>
            <ac:spMk id="27" creationId="{00000000-0000-0000-0000-000000000000}"/>
          </ac:spMkLst>
        </pc:spChg>
      </pc:sldChg>
      <pc:sldChg chg="del">
        <pc:chgData name="Stewart Gale" userId="3647ddd2-6040-41ae-a96d-232c23482af8" providerId="ADAL" clId="{4AF06474-3BC1-4588-A548-9E5900BFF395}" dt="2023-11-30T09:51:53.847" v="167" actId="47"/>
        <pc:sldMkLst>
          <pc:docMk/>
          <pc:sldMk cId="3577161395" sldId="266"/>
        </pc:sldMkLst>
      </pc:sldChg>
      <pc:sldChg chg="del">
        <pc:chgData name="Stewart Gale" userId="3647ddd2-6040-41ae-a96d-232c23482af8" providerId="ADAL" clId="{4AF06474-3BC1-4588-A548-9E5900BFF395}" dt="2023-11-30T09:51:55.997" v="168" actId="47"/>
        <pc:sldMkLst>
          <pc:docMk/>
          <pc:sldMk cId="2150800155" sldId="267"/>
        </pc:sldMkLst>
      </pc:sldChg>
      <pc:sldChg chg="del">
        <pc:chgData name="Stewart Gale" userId="3647ddd2-6040-41ae-a96d-232c23482af8" providerId="ADAL" clId="{4AF06474-3BC1-4588-A548-9E5900BFF395}" dt="2023-11-30T09:47:00.796" v="27" actId="47"/>
        <pc:sldMkLst>
          <pc:docMk/>
          <pc:sldMk cId="3142947583" sldId="268"/>
        </pc:sldMkLst>
      </pc:sldChg>
      <pc:sldChg chg="del">
        <pc:chgData name="Stewart Gale" userId="3647ddd2-6040-41ae-a96d-232c23482af8" providerId="ADAL" clId="{4AF06474-3BC1-4588-A548-9E5900BFF395}" dt="2023-11-30T09:56:24.737" v="220" actId="47"/>
        <pc:sldMkLst>
          <pc:docMk/>
          <pc:sldMk cId="2204445311" sldId="269"/>
        </pc:sldMkLst>
      </pc:sldChg>
      <pc:sldChg chg="del">
        <pc:chgData name="Stewart Gale" userId="3647ddd2-6040-41ae-a96d-232c23482af8" providerId="ADAL" clId="{4AF06474-3BC1-4588-A548-9E5900BFF395}" dt="2023-11-30T09:56:26.456" v="221" actId="47"/>
        <pc:sldMkLst>
          <pc:docMk/>
          <pc:sldMk cId="1350980805" sldId="270"/>
        </pc:sldMkLst>
      </pc:sldChg>
      <pc:sldChg chg="del">
        <pc:chgData name="Stewart Gale" userId="3647ddd2-6040-41ae-a96d-232c23482af8" providerId="ADAL" clId="{4AF06474-3BC1-4588-A548-9E5900BFF395}" dt="2023-11-30T09:56:27.176" v="222" actId="47"/>
        <pc:sldMkLst>
          <pc:docMk/>
          <pc:sldMk cId="791792053" sldId="271"/>
        </pc:sldMkLst>
      </pc:sldChg>
      <pc:sldChg chg="del">
        <pc:chgData name="Stewart Gale" userId="3647ddd2-6040-41ae-a96d-232c23482af8" providerId="ADAL" clId="{4AF06474-3BC1-4588-A548-9E5900BFF395}" dt="2023-11-30T09:56:27.893" v="223" actId="47"/>
        <pc:sldMkLst>
          <pc:docMk/>
          <pc:sldMk cId="2698343647" sldId="272"/>
        </pc:sldMkLst>
      </pc:sldChg>
      <pc:sldChg chg="del">
        <pc:chgData name="Stewart Gale" userId="3647ddd2-6040-41ae-a96d-232c23482af8" providerId="ADAL" clId="{4AF06474-3BC1-4588-A548-9E5900BFF395}" dt="2023-11-30T09:51:57.131" v="169" actId="47"/>
        <pc:sldMkLst>
          <pc:docMk/>
          <pc:sldMk cId="517667406" sldId="273"/>
        </pc:sldMkLst>
      </pc:sldChg>
      <pc:sldChg chg="del">
        <pc:chgData name="Stewart Gale" userId="3647ddd2-6040-41ae-a96d-232c23482af8" providerId="ADAL" clId="{4AF06474-3BC1-4588-A548-9E5900BFF395}" dt="2023-11-30T09:57:59.845" v="253" actId="47"/>
        <pc:sldMkLst>
          <pc:docMk/>
          <pc:sldMk cId="1168106223" sldId="274"/>
        </pc:sldMkLst>
      </pc:sldChg>
      <pc:sldChg chg="del">
        <pc:chgData name="Stewart Gale" userId="3647ddd2-6040-41ae-a96d-232c23482af8" providerId="ADAL" clId="{4AF06474-3BC1-4588-A548-9E5900BFF395}" dt="2023-11-30T09:47:19.368" v="32" actId="47"/>
        <pc:sldMkLst>
          <pc:docMk/>
          <pc:sldMk cId="3631654195" sldId="275"/>
        </pc:sldMkLst>
      </pc:sldChg>
      <pc:sldChg chg="del">
        <pc:chgData name="Stewart Gale" userId="3647ddd2-6040-41ae-a96d-232c23482af8" providerId="ADAL" clId="{4AF06474-3BC1-4588-A548-9E5900BFF395}" dt="2023-11-30T09:47:19.915" v="33" actId="47"/>
        <pc:sldMkLst>
          <pc:docMk/>
          <pc:sldMk cId="3759905212" sldId="277"/>
        </pc:sldMkLst>
      </pc:sldChg>
      <pc:sldChg chg="del">
        <pc:chgData name="Stewart Gale" userId="3647ddd2-6040-41ae-a96d-232c23482af8" providerId="ADAL" clId="{4AF06474-3BC1-4588-A548-9E5900BFF395}" dt="2023-11-30T09:47:21.072" v="34" actId="47"/>
        <pc:sldMkLst>
          <pc:docMk/>
          <pc:sldMk cId="2169642299" sldId="278"/>
        </pc:sldMkLst>
      </pc:sldChg>
      <pc:sldChg chg="del">
        <pc:chgData name="Stewart Gale" userId="3647ddd2-6040-41ae-a96d-232c23482af8" providerId="ADAL" clId="{4AF06474-3BC1-4588-A548-9E5900BFF395}" dt="2023-11-30T09:47:22.077" v="35" actId="47"/>
        <pc:sldMkLst>
          <pc:docMk/>
          <pc:sldMk cId="596915445" sldId="279"/>
        </pc:sldMkLst>
      </pc:sldChg>
      <pc:sldChg chg="modSp mod">
        <pc:chgData name="Stewart Gale" userId="3647ddd2-6040-41ae-a96d-232c23482af8" providerId="ADAL" clId="{4AF06474-3BC1-4588-A548-9E5900BFF395}" dt="2023-11-30T09:46:52.033" v="26" actId="1076"/>
        <pc:sldMkLst>
          <pc:docMk/>
          <pc:sldMk cId="1120913022" sldId="282"/>
        </pc:sldMkLst>
        <pc:spChg chg="mod">
          <ac:chgData name="Stewart Gale" userId="3647ddd2-6040-41ae-a96d-232c23482af8" providerId="ADAL" clId="{4AF06474-3BC1-4588-A548-9E5900BFF395}" dt="2023-11-30T09:46:52.033" v="26" actId="1076"/>
          <ac:spMkLst>
            <pc:docMk/>
            <pc:sldMk cId="1120913022" sldId="282"/>
            <ac:spMk id="4" creationId="{3EF878AD-FADC-4472-B4A0-57489CABB747}"/>
          </ac:spMkLst>
        </pc:spChg>
      </pc:sldChg>
      <pc:sldChg chg="addSp delSp modSp add mod">
        <pc:chgData name="Stewart Gale" userId="3647ddd2-6040-41ae-a96d-232c23482af8" providerId="ADAL" clId="{4AF06474-3BC1-4588-A548-9E5900BFF395}" dt="2023-11-30T09:54:20.701" v="201" actId="1076"/>
        <pc:sldMkLst>
          <pc:docMk/>
          <pc:sldMk cId="38970005" sldId="283"/>
        </pc:sldMkLst>
        <pc:spChg chg="del mod">
          <ac:chgData name="Stewart Gale" userId="3647ddd2-6040-41ae-a96d-232c23482af8" providerId="ADAL" clId="{4AF06474-3BC1-4588-A548-9E5900BFF395}" dt="2023-11-30T09:53:56.899" v="193" actId="478"/>
          <ac:spMkLst>
            <pc:docMk/>
            <pc:sldMk cId="38970005" sldId="283"/>
            <ac:spMk id="2" creationId="{91CAAE58-5A50-9351-385C-D41597C3956E}"/>
          </ac:spMkLst>
        </pc:spChg>
        <pc:spChg chg="add mod">
          <ac:chgData name="Stewart Gale" userId="3647ddd2-6040-41ae-a96d-232c23482af8" providerId="ADAL" clId="{4AF06474-3BC1-4588-A548-9E5900BFF395}" dt="2023-11-30T09:53:47.433" v="190"/>
          <ac:spMkLst>
            <pc:docMk/>
            <pc:sldMk cId="38970005" sldId="283"/>
            <ac:spMk id="3" creationId="{5AA884A4-ECBE-43F3-4525-FFC35053BF32}"/>
          </ac:spMkLst>
        </pc:spChg>
        <pc:spChg chg="mod">
          <ac:chgData name="Stewart Gale" userId="3647ddd2-6040-41ae-a96d-232c23482af8" providerId="ADAL" clId="{4AF06474-3BC1-4588-A548-9E5900BFF395}" dt="2023-11-30T09:54:20.701" v="201" actId="1076"/>
          <ac:spMkLst>
            <pc:docMk/>
            <pc:sldMk cId="38970005" sldId="283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3-11-30T09:54:08.313" v="195" actId="1076"/>
          <ac:spMkLst>
            <pc:docMk/>
            <pc:sldMk cId="38970005" sldId="283"/>
            <ac:spMk id="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18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19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25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2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05.993" v="194" actId="1076"/>
          <ac:spMkLst>
            <pc:docMk/>
            <pc:sldMk cId="38970005" sldId="283"/>
            <ac:spMk id="27" creationId="{00000000-0000-0000-0000-000000000000}"/>
          </ac:spMkLst>
        </pc:spChg>
      </pc:sldChg>
      <pc:sldChg chg="del">
        <pc:chgData name="Stewart Gale" userId="3647ddd2-6040-41ae-a96d-232c23482af8" providerId="ADAL" clId="{4AF06474-3BC1-4588-A548-9E5900BFF395}" dt="2023-11-30T09:47:02.520" v="30" actId="47"/>
        <pc:sldMkLst>
          <pc:docMk/>
          <pc:sldMk cId="2684109290" sldId="283"/>
        </pc:sldMkLst>
      </pc:sldChg>
      <pc:sldChg chg="addSp delSp modSp add mod">
        <pc:chgData name="Stewart Gale" userId="3647ddd2-6040-41ae-a96d-232c23482af8" providerId="ADAL" clId="{4AF06474-3BC1-4588-A548-9E5900BFF395}" dt="2023-11-30T09:56:14.931" v="219" actId="1076"/>
        <pc:sldMkLst>
          <pc:docMk/>
          <pc:sldMk cId="2674536190" sldId="284"/>
        </pc:sldMkLst>
        <pc:spChg chg="del">
          <ac:chgData name="Stewart Gale" userId="3647ddd2-6040-41ae-a96d-232c23482af8" providerId="ADAL" clId="{4AF06474-3BC1-4588-A548-9E5900BFF395}" dt="2023-11-30T09:56:05.104" v="213" actId="478"/>
          <ac:spMkLst>
            <pc:docMk/>
            <pc:sldMk cId="2674536190" sldId="284"/>
            <ac:spMk id="2" creationId="{91CAAE58-5A50-9351-385C-D41597C3956E}"/>
          </ac:spMkLst>
        </pc:spChg>
        <pc:spChg chg="add mod">
          <ac:chgData name="Stewart Gale" userId="3647ddd2-6040-41ae-a96d-232c23482af8" providerId="ADAL" clId="{4AF06474-3BC1-4588-A548-9E5900BFF395}" dt="2023-11-30T09:54:31.245" v="202"/>
          <ac:spMkLst>
            <pc:docMk/>
            <pc:sldMk cId="2674536190" sldId="284"/>
            <ac:spMk id="3" creationId="{4B838D84-CBEE-EBDE-BFF7-C03DFDDDB24B}"/>
          </ac:spMkLst>
        </pc:spChg>
        <pc:spChg chg="mod">
          <ac:chgData name="Stewart Gale" userId="3647ddd2-6040-41ae-a96d-232c23482af8" providerId="ADAL" clId="{4AF06474-3BC1-4588-A548-9E5900BFF395}" dt="2023-11-30T09:56:14.931" v="219" actId="1076"/>
          <ac:spMkLst>
            <pc:docMk/>
            <pc:sldMk cId="2674536190" sldId="284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3-11-30T09:56:03.184" v="212" actId="1076"/>
          <ac:spMkLst>
            <pc:docMk/>
            <pc:sldMk cId="2674536190" sldId="284"/>
            <ac:spMk id="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57.162" v="206" actId="14100"/>
          <ac:spMkLst>
            <pc:docMk/>
            <pc:sldMk cId="2674536190" sldId="284"/>
            <ac:spMk id="18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48.875" v="204" actId="1076"/>
          <ac:spMkLst>
            <pc:docMk/>
            <pc:sldMk cId="2674536190" sldId="284"/>
            <ac:spMk id="19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45.052" v="203" actId="1076"/>
          <ac:spMkLst>
            <pc:docMk/>
            <pc:sldMk cId="2674536190" sldId="284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45.052" v="203" actId="1076"/>
          <ac:spMkLst>
            <pc:docMk/>
            <pc:sldMk cId="2674536190" sldId="284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5:59.338" v="211" actId="1076"/>
          <ac:spMkLst>
            <pc:docMk/>
            <pc:sldMk cId="2674536190" sldId="284"/>
            <ac:spMk id="25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4:45.052" v="203" actId="1076"/>
          <ac:spMkLst>
            <pc:docMk/>
            <pc:sldMk cId="2674536190" sldId="284"/>
            <ac:spMk id="2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5:56.501" v="210" actId="14100"/>
          <ac:spMkLst>
            <pc:docMk/>
            <pc:sldMk cId="2674536190" sldId="284"/>
            <ac:spMk id="27" creationId="{00000000-0000-0000-0000-000000000000}"/>
          </ac:spMkLst>
        </pc:spChg>
      </pc:sldChg>
      <pc:sldChg chg="modSp add mod">
        <pc:chgData name="Stewart Gale" userId="3647ddd2-6040-41ae-a96d-232c23482af8" providerId="ADAL" clId="{4AF06474-3BC1-4588-A548-9E5900BFF395}" dt="2023-11-30T09:57:44.748" v="252" actId="1076"/>
        <pc:sldMkLst>
          <pc:docMk/>
          <pc:sldMk cId="1983307684" sldId="285"/>
        </pc:sldMkLst>
        <pc:spChg chg="mod">
          <ac:chgData name="Stewart Gale" userId="3647ddd2-6040-41ae-a96d-232c23482af8" providerId="ADAL" clId="{4AF06474-3BC1-4588-A548-9E5900BFF395}" dt="2023-11-30T09:57:44.748" v="252" actId="1076"/>
          <ac:spMkLst>
            <pc:docMk/>
            <pc:sldMk cId="1983307684" sldId="285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3-11-30T09:57:27.667" v="247" actId="207"/>
          <ac:spMkLst>
            <pc:docMk/>
            <pc:sldMk cId="1983307684" sldId="285"/>
            <ac:spMk id="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6:56.976" v="230" actId="20577"/>
          <ac:spMkLst>
            <pc:docMk/>
            <pc:sldMk cId="1983307684" sldId="285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09:56:53.186" v="228" actId="14100"/>
          <ac:spMkLst>
            <pc:docMk/>
            <pc:sldMk cId="1983307684" sldId="285"/>
            <ac:spMk id="27" creationId="{00000000-0000-0000-0000-000000000000}"/>
          </ac:spMkLst>
        </pc:spChg>
      </pc:sldChg>
      <pc:sldChg chg="del">
        <pc:chgData name="Stewart Gale" userId="3647ddd2-6040-41ae-a96d-232c23482af8" providerId="ADAL" clId="{4AF06474-3BC1-4588-A548-9E5900BFF395}" dt="2023-11-30T09:47:03.001" v="31" actId="47"/>
        <pc:sldMkLst>
          <pc:docMk/>
          <pc:sldMk cId="3791321000" sldId="285"/>
        </pc:sldMkLst>
      </pc:sldChg>
      <pc:sldChg chg="modSp add mod">
        <pc:chgData name="Stewart Gale" userId="3647ddd2-6040-41ae-a96d-232c23482af8" providerId="ADAL" clId="{4AF06474-3BC1-4588-A548-9E5900BFF395}" dt="2024-11-19T07:46:54.710" v="447" actId="1076"/>
        <pc:sldMkLst>
          <pc:docMk/>
          <pc:sldMk cId="1140000463" sldId="286"/>
        </pc:sldMkLst>
        <pc:spChg chg="mod">
          <ac:chgData name="Stewart Gale" userId="3647ddd2-6040-41ae-a96d-232c23482af8" providerId="ADAL" clId="{4AF06474-3BC1-4588-A548-9E5900BFF395}" dt="2024-11-19T07:46:54.710" v="447" actId="1076"/>
          <ac:spMkLst>
            <pc:docMk/>
            <pc:sldMk cId="1140000463" sldId="286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3-11-30T09:58:16.474" v="257" actId="1076"/>
          <ac:spMkLst>
            <pc:docMk/>
            <pc:sldMk cId="1140000463" sldId="286"/>
            <ac:spMk id="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4-11-19T07:46:40.895" v="442" actId="1076"/>
          <ac:spMkLst>
            <pc:docMk/>
            <pc:sldMk cId="1140000463" sldId="286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4-11-19T07:46:43.202" v="443" actId="1076"/>
          <ac:spMkLst>
            <pc:docMk/>
            <pc:sldMk cId="1140000463" sldId="286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4-11-19T07:46:34.712" v="440" actId="14100"/>
          <ac:spMkLst>
            <pc:docMk/>
            <pc:sldMk cId="1140000463" sldId="286"/>
            <ac:spMk id="27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4AF06474-3BC1-4588-A548-9E5900BFF395}" dt="2024-11-19T07:57:41" v="480" actId="1076"/>
        <pc:sldMkLst>
          <pc:docMk/>
          <pc:sldMk cId="3264028704" sldId="287"/>
        </pc:sldMkLst>
        <pc:spChg chg="add del mod">
          <ac:chgData name="Stewart Gale" userId="3647ddd2-6040-41ae-a96d-232c23482af8" providerId="ADAL" clId="{4AF06474-3BC1-4588-A548-9E5900BFF395}" dt="2024-11-19T07:48:09.849" v="451" actId="478"/>
          <ac:spMkLst>
            <pc:docMk/>
            <pc:sldMk cId="3264028704" sldId="287"/>
            <ac:spMk id="2" creationId="{F0F05781-B6AB-2643-D245-3835D9A11A8D}"/>
          </ac:spMkLst>
        </pc:spChg>
        <pc:spChg chg="del mod">
          <ac:chgData name="Stewart Gale" userId="3647ddd2-6040-41ae-a96d-232c23482af8" providerId="ADAL" clId="{4AF06474-3BC1-4588-A548-9E5900BFF395}" dt="2024-11-19T07:48:09.849" v="451" actId="478"/>
          <ac:spMkLst>
            <pc:docMk/>
            <pc:sldMk cId="3264028704" sldId="287"/>
            <ac:spMk id="4" creationId="{BFAD1BD6-E6AD-7138-5579-CD46A431F769}"/>
          </ac:spMkLst>
        </pc:spChg>
        <pc:spChg chg="add del mod">
          <ac:chgData name="Stewart Gale" userId="3647ddd2-6040-41ae-a96d-232c23482af8" providerId="ADAL" clId="{4AF06474-3BC1-4588-A548-9E5900BFF395}" dt="2024-11-19T07:48:09.849" v="451" actId="478"/>
          <ac:spMkLst>
            <pc:docMk/>
            <pc:sldMk cId="3264028704" sldId="287"/>
            <ac:spMk id="5" creationId="{8A2FCD7A-748B-2DE4-5B25-6E9F00772EFE}"/>
          </ac:spMkLst>
        </pc:spChg>
        <pc:spChg chg="mod">
          <ac:chgData name="Stewart Gale" userId="3647ddd2-6040-41ae-a96d-232c23482af8" providerId="ADAL" clId="{4AF06474-3BC1-4588-A548-9E5900BFF395}" dt="2023-11-30T11:38:08.538" v="308" actId="1076"/>
          <ac:spMkLst>
            <pc:docMk/>
            <pc:sldMk cId="3264028704" sldId="287"/>
            <ac:spMk id="6" creationId="{00000000-0000-0000-0000-000000000000}"/>
          </ac:spMkLst>
        </pc:spChg>
        <pc:spChg chg="add mod">
          <ac:chgData name="Stewart Gale" userId="3647ddd2-6040-41ae-a96d-232c23482af8" providerId="ADAL" clId="{4AF06474-3BC1-4588-A548-9E5900BFF395}" dt="2024-11-19T07:57:41" v="480" actId="1076"/>
          <ac:spMkLst>
            <pc:docMk/>
            <pc:sldMk cId="3264028704" sldId="287"/>
            <ac:spMk id="7" creationId="{4114346C-6E3C-2332-519E-9864AD53D582}"/>
          </ac:spMkLst>
        </pc:spChg>
        <pc:spChg chg="mod">
          <ac:chgData name="Stewart Gale" userId="3647ddd2-6040-41ae-a96d-232c23482af8" providerId="ADAL" clId="{4AF06474-3BC1-4588-A548-9E5900BFF395}" dt="2023-11-30T11:36:39.609" v="280" actId="1076"/>
          <ac:spMkLst>
            <pc:docMk/>
            <pc:sldMk cId="3264028704" sldId="287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4-11-19T07:48:19.778" v="457" actId="20577"/>
          <ac:spMkLst>
            <pc:docMk/>
            <pc:sldMk cId="3264028704" sldId="287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7:12.849" v="289" actId="1076"/>
          <ac:spMkLst>
            <pc:docMk/>
            <pc:sldMk cId="3264028704" sldId="287"/>
            <ac:spMk id="25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6:37.828" v="279" actId="14100"/>
          <ac:spMkLst>
            <pc:docMk/>
            <pc:sldMk cId="3264028704" sldId="287"/>
            <ac:spMk id="27" creationId="{00000000-0000-0000-0000-000000000000}"/>
          </ac:spMkLst>
        </pc:spChg>
      </pc:sldChg>
      <pc:sldChg chg="modSp add mod">
        <pc:chgData name="Stewart Gale" userId="3647ddd2-6040-41ae-a96d-232c23482af8" providerId="ADAL" clId="{4AF06474-3BC1-4588-A548-9E5900BFF395}" dt="2023-11-30T11:39:17.438" v="336" actId="20577"/>
        <pc:sldMkLst>
          <pc:docMk/>
          <pc:sldMk cId="3941540083" sldId="288"/>
        </pc:sldMkLst>
        <pc:spChg chg="mod">
          <ac:chgData name="Stewart Gale" userId="3647ddd2-6040-41ae-a96d-232c23482af8" providerId="ADAL" clId="{4AF06474-3BC1-4588-A548-9E5900BFF395}" dt="2023-11-30T11:39:08.868" v="333" actId="20577"/>
          <ac:spMkLst>
            <pc:docMk/>
            <pc:sldMk cId="3941540083" sldId="288"/>
            <ac:spMk id="2" creationId="{F0F05781-B6AB-2643-D245-3835D9A11A8D}"/>
          </ac:spMkLst>
        </pc:spChg>
        <pc:spChg chg="mod">
          <ac:chgData name="Stewart Gale" userId="3647ddd2-6040-41ae-a96d-232c23482af8" providerId="ADAL" clId="{4AF06474-3BC1-4588-A548-9E5900BFF395}" dt="2023-11-30T11:39:02.678" v="331" actId="1076"/>
          <ac:spMkLst>
            <pc:docMk/>
            <pc:sldMk cId="3941540083" sldId="288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3-11-30T11:39:12.888" v="335" actId="20577"/>
          <ac:spMkLst>
            <pc:docMk/>
            <pc:sldMk cId="3941540083" sldId="288"/>
            <ac:spMk id="5" creationId="{8A2FCD7A-748B-2DE4-5B25-6E9F00772EFE}"/>
          </ac:spMkLst>
        </pc:spChg>
        <pc:spChg chg="mod">
          <ac:chgData name="Stewart Gale" userId="3647ddd2-6040-41ae-a96d-232c23482af8" providerId="ADAL" clId="{4AF06474-3BC1-4588-A548-9E5900BFF395}" dt="2023-11-30T11:39:17.438" v="336" actId="20577"/>
          <ac:spMkLst>
            <pc:docMk/>
            <pc:sldMk cId="3941540083" sldId="288"/>
            <ac:spMk id="7" creationId="{4114346C-6E3C-2332-519E-9864AD53D582}"/>
          </ac:spMkLst>
        </pc:spChg>
        <pc:spChg chg="mod">
          <ac:chgData name="Stewart Gale" userId="3647ddd2-6040-41ae-a96d-232c23482af8" providerId="ADAL" clId="{4AF06474-3BC1-4588-A548-9E5900BFF395}" dt="2023-11-30T11:39:01.298" v="330" actId="20577"/>
          <ac:spMkLst>
            <pc:docMk/>
            <pc:sldMk cId="3941540083" sldId="288"/>
            <ac:spMk id="21" creationId="{00000000-0000-0000-0000-000000000000}"/>
          </ac:spMkLst>
        </pc:spChg>
      </pc:sldChg>
      <pc:sldChg chg="modSp add mod">
        <pc:chgData name="Stewart Gale" userId="3647ddd2-6040-41ae-a96d-232c23482af8" providerId="ADAL" clId="{4AF06474-3BC1-4588-A548-9E5900BFF395}" dt="2024-11-19T07:53:43.777" v="466" actId="20577"/>
        <pc:sldMkLst>
          <pc:docMk/>
          <pc:sldMk cId="4210045084" sldId="289"/>
        </pc:sldMkLst>
        <pc:spChg chg="mod">
          <ac:chgData name="Stewart Gale" userId="3647ddd2-6040-41ae-a96d-232c23482af8" providerId="ADAL" clId="{4AF06474-3BC1-4588-A548-9E5900BFF395}" dt="2023-12-02T07:15:30.508" v="434" actId="14100"/>
          <ac:spMkLst>
            <pc:docMk/>
            <pc:sldMk cId="4210045084" sldId="289"/>
            <ac:spMk id="2" creationId="{F0F05781-B6AB-2643-D245-3835D9A11A8D}"/>
          </ac:spMkLst>
        </pc:spChg>
        <pc:spChg chg="mod">
          <ac:chgData name="Stewart Gale" userId="3647ddd2-6040-41ae-a96d-232c23482af8" providerId="ADAL" clId="{4AF06474-3BC1-4588-A548-9E5900BFF395}" dt="2023-11-30T11:40:59.298" v="369" actId="20577"/>
          <ac:spMkLst>
            <pc:docMk/>
            <pc:sldMk cId="4210045084" sldId="289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3-12-02T07:15:56.049" v="439" actId="207"/>
          <ac:spMkLst>
            <pc:docMk/>
            <pc:sldMk cId="4210045084" sldId="289"/>
            <ac:spMk id="5" creationId="{8A2FCD7A-748B-2DE4-5B25-6E9F00772EFE}"/>
          </ac:spMkLst>
        </pc:spChg>
        <pc:spChg chg="mod">
          <ac:chgData name="Stewart Gale" userId="3647ddd2-6040-41ae-a96d-232c23482af8" providerId="ADAL" clId="{4AF06474-3BC1-4588-A548-9E5900BFF395}" dt="2023-11-30T11:40:57.248" v="368" actId="20577"/>
          <ac:spMkLst>
            <pc:docMk/>
            <pc:sldMk cId="4210045084" sldId="289"/>
            <ac:spMk id="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4-11-19T07:53:43.777" v="466" actId="20577"/>
          <ac:spMkLst>
            <pc:docMk/>
            <pc:sldMk cId="4210045084" sldId="289"/>
            <ac:spMk id="7" creationId="{4114346C-6E3C-2332-519E-9864AD53D582}"/>
          </ac:spMkLst>
        </pc:spChg>
        <pc:spChg chg="mod">
          <ac:chgData name="Stewart Gale" userId="3647ddd2-6040-41ae-a96d-232c23482af8" providerId="ADAL" clId="{4AF06474-3BC1-4588-A548-9E5900BFF395}" dt="2023-11-30T11:39:49.801" v="344" actId="1076"/>
          <ac:spMkLst>
            <pc:docMk/>
            <pc:sldMk cId="4210045084" sldId="289"/>
            <ac:spMk id="18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9:49.801" v="344" actId="1076"/>
          <ac:spMkLst>
            <pc:docMk/>
            <pc:sldMk cId="4210045084" sldId="289"/>
            <ac:spMk id="19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9:58.328" v="346" actId="1076"/>
          <ac:spMkLst>
            <pc:docMk/>
            <pc:sldMk cId="4210045084" sldId="289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40:33.984" v="362" actId="207"/>
          <ac:spMkLst>
            <pc:docMk/>
            <pc:sldMk cId="4210045084" sldId="289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9:49.801" v="344" actId="1076"/>
          <ac:spMkLst>
            <pc:docMk/>
            <pc:sldMk cId="4210045084" sldId="289"/>
            <ac:spMk id="25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9:49.801" v="344" actId="1076"/>
          <ac:spMkLst>
            <pc:docMk/>
            <pc:sldMk cId="4210045084" sldId="289"/>
            <ac:spMk id="2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39:49.801" v="344" actId="1076"/>
          <ac:spMkLst>
            <pc:docMk/>
            <pc:sldMk cId="4210045084" sldId="289"/>
            <ac:spMk id="27" creationId="{00000000-0000-0000-0000-000000000000}"/>
          </ac:spMkLst>
        </pc:spChg>
      </pc:sldChg>
      <pc:sldChg chg="modSp add mod">
        <pc:chgData name="Stewart Gale" userId="3647ddd2-6040-41ae-a96d-232c23482af8" providerId="ADAL" clId="{4AF06474-3BC1-4588-A548-9E5900BFF395}" dt="2024-11-19T07:55:20.891" v="475" actId="20577"/>
        <pc:sldMkLst>
          <pc:docMk/>
          <pc:sldMk cId="3887917067" sldId="290"/>
        </pc:sldMkLst>
        <pc:spChg chg="mod">
          <ac:chgData name="Stewart Gale" userId="3647ddd2-6040-41ae-a96d-232c23482af8" providerId="ADAL" clId="{4AF06474-3BC1-4588-A548-9E5900BFF395}" dt="2024-11-19T07:54:47.820" v="467" actId="20577"/>
          <ac:spMkLst>
            <pc:docMk/>
            <pc:sldMk cId="3887917067" sldId="290"/>
            <ac:spMk id="2" creationId="{F0F05781-B6AB-2643-D245-3835D9A11A8D}"/>
          </ac:spMkLst>
        </pc:spChg>
        <pc:spChg chg="mod">
          <ac:chgData name="Stewart Gale" userId="3647ddd2-6040-41ae-a96d-232c23482af8" providerId="ADAL" clId="{4AF06474-3BC1-4588-A548-9E5900BFF395}" dt="2023-11-30T11:42:19.259" v="398" actId="207"/>
          <ac:spMkLst>
            <pc:docMk/>
            <pc:sldMk cId="3887917067" sldId="290"/>
            <ac:spMk id="4" creationId="{BFAD1BD6-E6AD-7138-5579-CD46A431F769}"/>
          </ac:spMkLst>
        </pc:spChg>
        <pc:spChg chg="mod">
          <ac:chgData name="Stewart Gale" userId="3647ddd2-6040-41ae-a96d-232c23482af8" providerId="ADAL" clId="{4AF06474-3BC1-4588-A548-9E5900BFF395}" dt="2024-11-19T07:54:51.971" v="470" actId="20577"/>
          <ac:spMkLst>
            <pc:docMk/>
            <pc:sldMk cId="3887917067" sldId="290"/>
            <ac:spMk id="5" creationId="{8A2FCD7A-748B-2DE4-5B25-6E9F00772EFE}"/>
          </ac:spMkLst>
        </pc:spChg>
        <pc:spChg chg="mod">
          <ac:chgData name="Stewart Gale" userId="3647ddd2-6040-41ae-a96d-232c23482af8" providerId="ADAL" clId="{4AF06474-3BC1-4588-A548-9E5900BFF395}" dt="2023-11-30T11:41:38.598" v="386" actId="20577"/>
          <ac:spMkLst>
            <pc:docMk/>
            <pc:sldMk cId="3887917067" sldId="290"/>
            <ac:spMk id="6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4-11-19T07:55:20.891" v="475" actId="20577"/>
          <ac:spMkLst>
            <pc:docMk/>
            <pc:sldMk cId="3887917067" sldId="290"/>
            <ac:spMk id="7" creationId="{4114346C-6E3C-2332-519E-9864AD53D582}"/>
          </ac:spMkLst>
        </pc:spChg>
        <pc:spChg chg="mod">
          <ac:chgData name="Stewart Gale" userId="3647ddd2-6040-41ae-a96d-232c23482af8" providerId="ADAL" clId="{4AF06474-3BC1-4588-A548-9E5900BFF395}" dt="2023-11-30T11:43:51.331" v="430" actId="1076"/>
          <ac:spMkLst>
            <pc:docMk/>
            <pc:sldMk cId="3887917067" sldId="290"/>
            <ac:spMk id="20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41:59.701" v="394" actId="20577"/>
          <ac:spMkLst>
            <pc:docMk/>
            <pc:sldMk cId="3887917067" sldId="290"/>
            <ac:spMk id="21" creationId="{00000000-0000-0000-0000-000000000000}"/>
          </ac:spMkLst>
        </pc:spChg>
        <pc:spChg chg="mod">
          <ac:chgData name="Stewart Gale" userId="3647ddd2-6040-41ae-a96d-232c23482af8" providerId="ADAL" clId="{4AF06474-3BC1-4588-A548-9E5900BFF395}" dt="2023-11-30T11:43:49.179" v="429" actId="14100"/>
          <ac:spMkLst>
            <pc:docMk/>
            <pc:sldMk cId="3887917067" sldId="290"/>
            <ac:spMk id="27" creationId="{00000000-0000-0000-0000-000000000000}"/>
          </ac:spMkLst>
        </pc:spChg>
      </pc:sldChg>
      <pc:sldChg chg="modSp add mod">
        <pc:chgData name="Stewart Gale" userId="3647ddd2-6040-41ae-a96d-232c23482af8" providerId="ADAL" clId="{4AF06474-3BC1-4588-A548-9E5900BFF395}" dt="2024-11-22T04:53:42.737" v="491" actId="6549"/>
        <pc:sldMkLst>
          <pc:docMk/>
          <pc:sldMk cId="2563279899" sldId="291"/>
        </pc:sldMkLst>
        <pc:spChg chg="mod">
          <ac:chgData name="Stewart Gale" userId="3647ddd2-6040-41ae-a96d-232c23482af8" providerId="ADAL" clId="{4AF06474-3BC1-4588-A548-9E5900BFF395}" dt="2024-11-22T04:53:34.662" v="482" actId="20577"/>
          <ac:spMkLst>
            <pc:docMk/>
            <pc:sldMk cId="2563279899" sldId="291"/>
            <ac:spMk id="5" creationId="{83A19A1F-F8AD-B4BC-C371-413E947359C3}"/>
          </ac:spMkLst>
        </pc:spChg>
        <pc:spChg chg="mod">
          <ac:chgData name="Stewart Gale" userId="3647ddd2-6040-41ae-a96d-232c23482af8" providerId="ADAL" clId="{4AF06474-3BC1-4588-A548-9E5900BFF395}" dt="2024-11-22T04:53:42.737" v="491" actId="6549"/>
          <ac:spMkLst>
            <pc:docMk/>
            <pc:sldMk cId="2563279899" sldId="291"/>
            <ac:spMk id="7" creationId="{791E488A-1EEB-3C83-7F63-C66994199A4D}"/>
          </ac:spMkLst>
        </pc:spChg>
        <pc:spChg chg="mod">
          <ac:chgData name="Stewart Gale" userId="3647ddd2-6040-41ae-a96d-232c23482af8" providerId="ADAL" clId="{4AF06474-3BC1-4588-A548-9E5900BFF395}" dt="2024-11-19T07:51:25.355" v="464" actId="1076"/>
          <ac:spMkLst>
            <pc:docMk/>
            <pc:sldMk cId="2563279899" sldId="291"/>
            <ac:spMk id="20" creationId="{A54A410F-E1A3-3791-9A0F-F36DAF46A674}"/>
          </ac:spMkLst>
        </pc:spChg>
        <pc:spChg chg="mod">
          <ac:chgData name="Stewart Gale" userId="3647ddd2-6040-41ae-a96d-232c23482af8" providerId="ADAL" clId="{4AF06474-3BC1-4588-A548-9E5900BFF395}" dt="2024-11-19T07:51:25.355" v="464" actId="1076"/>
          <ac:spMkLst>
            <pc:docMk/>
            <pc:sldMk cId="2563279899" sldId="291"/>
            <ac:spMk id="21" creationId="{0A622ECD-1DC2-E420-345C-88F2450398BC}"/>
          </ac:spMkLst>
        </pc:spChg>
        <pc:spChg chg="mod">
          <ac:chgData name="Stewart Gale" userId="3647ddd2-6040-41ae-a96d-232c23482af8" providerId="ADAL" clId="{4AF06474-3BC1-4588-A548-9E5900BFF395}" dt="2024-11-19T07:51:19.485" v="463" actId="1076"/>
          <ac:spMkLst>
            <pc:docMk/>
            <pc:sldMk cId="2563279899" sldId="291"/>
            <ac:spMk id="27" creationId="{349062D3-ECFC-DB68-2C58-0B3BB4FCD0F7}"/>
          </ac:spMkLst>
        </pc:spChg>
      </pc:sldChg>
    </pc:docChg>
  </pc:docChgLst>
  <pc:docChgLst>
    <pc:chgData name="Stewart Gale" userId="3647ddd2-6040-41ae-a96d-232c23482af8" providerId="ADAL" clId="{558BCB7A-401A-436C-9083-8A39EBABC447}"/>
    <pc:docChg chg="modSld">
      <pc:chgData name="Stewart Gale" userId="3647ddd2-6040-41ae-a96d-232c23482af8" providerId="ADAL" clId="{558BCB7A-401A-436C-9083-8A39EBABC447}" dt="2021-01-18T04:38:29.500" v="4"/>
      <pc:docMkLst>
        <pc:docMk/>
      </pc:docMkLst>
      <pc:sldChg chg="modAnim">
        <pc:chgData name="Stewart Gale" userId="3647ddd2-6040-41ae-a96d-232c23482af8" providerId="ADAL" clId="{558BCB7A-401A-436C-9083-8A39EBABC447}" dt="2021-01-18T04:37:35.077" v="0"/>
        <pc:sldMkLst>
          <pc:docMk/>
          <pc:sldMk cId="3759905212" sldId="277"/>
        </pc:sldMkLst>
      </pc:sldChg>
      <pc:sldChg chg="modAnim">
        <pc:chgData name="Stewart Gale" userId="3647ddd2-6040-41ae-a96d-232c23482af8" providerId="ADAL" clId="{558BCB7A-401A-436C-9083-8A39EBABC447}" dt="2021-01-18T04:37:55.244" v="1"/>
        <pc:sldMkLst>
          <pc:docMk/>
          <pc:sldMk cId="2169642299" sldId="278"/>
        </pc:sldMkLst>
      </pc:sldChg>
      <pc:sldChg chg="modAnim">
        <pc:chgData name="Stewart Gale" userId="3647ddd2-6040-41ae-a96d-232c23482af8" providerId="ADAL" clId="{558BCB7A-401A-436C-9083-8A39EBABC447}" dt="2021-01-18T04:38:22.387" v="2"/>
        <pc:sldMkLst>
          <pc:docMk/>
          <pc:sldMk cId="596915445" sldId="279"/>
        </pc:sldMkLst>
      </pc:sldChg>
      <pc:sldChg chg="modAnim">
        <pc:chgData name="Stewart Gale" userId="3647ddd2-6040-41ae-a96d-232c23482af8" providerId="ADAL" clId="{558BCB7A-401A-436C-9083-8A39EBABC447}" dt="2021-01-18T04:38:25.485" v="3"/>
        <pc:sldMkLst>
          <pc:docMk/>
          <pc:sldMk cId="631178902" sldId="280"/>
        </pc:sldMkLst>
      </pc:sldChg>
      <pc:sldChg chg="modAnim">
        <pc:chgData name="Stewart Gale" userId="3647ddd2-6040-41ae-a96d-232c23482af8" providerId="ADAL" clId="{558BCB7A-401A-436C-9083-8A39EBABC447}" dt="2021-01-18T04:38:29.500" v="4"/>
        <pc:sldMkLst>
          <pc:docMk/>
          <pc:sldMk cId="3698933118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A0ED-7F08-450B-8175-9A228998253A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4BA3E-9DE2-4281-8E52-DD967D7C83D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06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4BA3E-9DE2-4281-8E52-DD967D7C83D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12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4BA3E-9DE2-4281-8E52-DD967D7C83D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3604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429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186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97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434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25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46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53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46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48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83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60944-25B1-4559-B1B7-1A8BBA67665E}" type="datetimeFigureOut">
              <a:rPr lang="en-GB" smtClean="0"/>
              <a:t>22/11/2024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ED66-256C-4149-9F20-7258D422FF3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24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F878AD-FADC-4472-B4A0-57489CABB747}"/>
              </a:ext>
            </a:extLst>
          </p:cNvPr>
          <p:cNvSpPr/>
          <p:nvPr/>
        </p:nvSpPr>
        <p:spPr>
          <a:xfrm>
            <a:off x="608625" y="1749213"/>
            <a:ext cx="111374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Linear Equations  </a:t>
            </a:r>
          </a:p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One Co-ordinate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913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276571" y="1335244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352824" y="4335187"/>
            <a:ext cx="6365582" cy="208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285240" y="4335188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2859477" y="1039446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2187375" y="1335243"/>
            <a:ext cx="3908625" cy="5259732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352641" y="5991951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323480" y="1335243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6045" y="5270561"/>
            <a:ext cx="2155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-1</a:t>
            </a:r>
            <a:r>
              <a:rPr lang="en-GB" sz="5400" dirty="0"/>
              <a:t>, </a:t>
            </a:r>
            <a:r>
              <a:rPr lang="en-GB" sz="5400" dirty="0">
                <a:solidFill>
                  <a:srgbClr val="0000FF"/>
                </a:solidFill>
              </a:rPr>
              <a:t>-5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7482156" y="2325929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2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F05781-B6AB-2643-D245-3835D9A11A8D}"/>
              </a:ext>
            </a:extLst>
          </p:cNvPr>
          <p:cNvSpPr txBox="1"/>
          <p:nvPr/>
        </p:nvSpPr>
        <p:spPr>
          <a:xfrm>
            <a:off x="7430126" y="3411611"/>
            <a:ext cx="4485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–5</a:t>
            </a:r>
            <a:r>
              <a:rPr lang="en-GB" sz="6000" dirty="0"/>
              <a:t> = 2(</a:t>
            </a:r>
            <a:r>
              <a:rPr lang="en-GB" sz="6000" dirty="0">
                <a:solidFill>
                  <a:srgbClr val="FF0000"/>
                </a:solidFill>
              </a:rPr>
              <a:t>–1</a:t>
            </a:r>
            <a:r>
              <a:rPr lang="en-GB" sz="6000" dirty="0"/>
              <a:t>) +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FCD7A-748B-2DE4-5B25-6E9F00772EFE}"/>
              </a:ext>
            </a:extLst>
          </p:cNvPr>
          <p:cNvSpPr txBox="1"/>
          <p:nvPr/>
        </p:nvSpPr>
        <p:spPr>
          <a:xfrm>
            <a:off x="7430126" y="4447865"/>
            <a:ext cx="3657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–5</a:t>
            </a:r>
            <a:r>
              <a:rPr lang="en-GB" sz="6000" dirty="0"/>
              <a:t> = –2 + 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4346C-6E3C-2332-519E-9864AD53D582}"/>
              </a:ext>
            </a:extLst>
          </p:cNvPr>
          <p:cNvSpPr txBox="1"/>
          <p:nvPr/>
        </p:nvSpPr>
        <p:spPr>
          <a:xfrm>
            <a:off x="7482156" y="5484120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/>
              <a:t> = 2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– 3 </a:t>
            </a:r>
          </a:p>
        </p:txBody>
      </p:sp>
    </p:spTree>
    <p:extLst>
      <p:ext uri="{BB962C8B-B14F-4D97-AF65-F5344CB8AC3E}">
        <p14:creationId xmlns:p14="http://schemas.microsoft.com/office/powerpoint/2010/main" val="421004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276571" y="1335244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352824" y="4335187"/>
            <a:ext cx="6365582" cy="208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285240" y="4335188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2859477" y="1039446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>
            <a:off x="1150189" y="1878420"/>
            <a:ext cx="3142523" cy="4459120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2055377" y="3217206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323479" y="1335243"/>
            <a:ext cx="5241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–3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0444" y="2996112"/>
            <a:ext cx="2155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-2</a:t>
            </a:r>
            <a:r>
              <a:rPr lang="en-GB" sz="5400" dirty="0"/>
              <a:t>, </a:t>
            </a:r>
            <a:r>
              <a:rPr lang="en-GB" sz="5400" dirty="0">
                <a:solidFill>
                  <a:srgbClr val="0000FF"/>
                </a:solidFill>
              </a:rPr>
              <a:t>4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7482156" y="2325929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–3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F05781-B6AB-2643-D245-3835D9A11A8D}"/>
              </a:ext>
            </a:extLst>
          </p:cNvPr>
          <p:cNvSpPr txBox="1"/>
          <p:nvPr/>
        </p:nvSpPr>
        <p:spPr>
          <a:xfrm>
            <a:off x="7044906" y="3411611"/>
            <a:ext cx="5006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4</a:t>
            </a:r>
            <a:r>
              <a:rPr lang="en-GB" sz="6000" dirty="0"/>
              <a:t> = –3(</a:t>
            </a:r>
            <a:r>
              <a:rPr lang="en-GB" sz="6000" dirty="0">
                <a:solidFill>
                  <a:srgbClr val="FF0000"/>
                </a:solidFill>
              </a:rPr>
              <a:t>–2</a:t>
            </a:r>
            <a:r>
              <a:rPr lang="en-GB" sz="6000" dirty="0"/>
              <a:t>) +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FCD7A-748B-2DE4-5B25-6E9F00772EFE}"/>
              </a:ext>
            </a:extLst>
          </p:cNvPr>
          <p:cNvSpPr txBox="1"/>
          <p:nvPr/>
        </p:nvSpPr>
        <p:spPr>
          <a:xfrm>
            <a:off x="7044906" y="4507226"/>
            <a:ext cx="3897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4 = 6 + 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4346C-6E3C-2332-519E-9864AD53D582}"/>
              </a:ext>
            </a:extLst>
          </p:cNvPr>
          <p:cNvSpPr txBox="1"/>
          <p:nvPr/>
        </p:nvSpPr>
        <p:spPr>
          <a:xfrm>
            <a:off x="7482156" y="5484120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/>
              <a:t> = –3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– 2 </a:t>
            </a:r>
          </a:p>
        </p:txBody>
      </p:sp>
    </p:spTree>
    <p:extLst>
      <p:ext uri="{BB962C8B-B14F-4D97-AF65-F5344CB8AC3E}">
        <p14:creationId xmlns:p14="http://schemas.microsoft.com/office/powerpoint/2010/main" val="388791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286989" y="1226036"/>
            <a:ext cx="18334" cy="542443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326572" y="4219127"/>
            <a:ext cx="6402252" cy="2771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675252" y="3946441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2783651" y="107616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047270" y="1624472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143324" y="4118396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458256" y="2546164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0607" y="4299392"/>
            <a:ext cx="161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0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0000FF"/>
                </a:solidFill>
              </a:rPr>
              <a:t>0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7799075" y="4761057"/>
            <a:ext cx="3244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b="1" dirty="0"/>
              <a:t> = 5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9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FC0327-EA67-8B64-A09A-A13DF32FDB73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124517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728879" y="1227866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59532" y="424461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117142" y="394827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311785" y="93206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929360" y="1402465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585214" y="3381938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458583" y="1872099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47186" y="3172589"/>
            <a:ext cx="161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0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0000FF"/>
                </a:solidFill>
              </a:rPr>
              <a:t>2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6596745" y="4858009"/>
            <a:ext cx="4294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/>
              <a:t> = 5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/>
              <a:t> + 2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3897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603813" y="1312441"/>
            <a:ext cx="73368" cy="522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27708" y="3886790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837082" y="388679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223279" y="1016643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589741" y="3301155"/>
            <a:ext cx="5247341" cy="3063556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467293" y="5059650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977197" y="1924243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76325" y="4547121"/>
                <a:ext cx="238467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(</a:t>
                </a:r>
                <a:r>
                  <a:rPr lang="en-GB" sz="5400" dirty="0">
                    <a:solidFill>
                      <a:srgbClr val="FF0000"/>
                    </a:solidFill>
                  </a:rPr>
                  <a:t>0</a:t>
                </a:r>
                <a:r>
                  <a:rPr lang="en-GB" sz="5400" dirty="0"/>
                  <a:t>,</a:t>
                </a:r>
                <a:r>
                  <a:rPr lang="en-GB" sz="5400" b="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5400" dirty="0">
                    <a:solidFill>
                      <a:srgbClr val="0000FF"/>
                    </a:solidFill>
                  </a:rPr>
                  <a:t>3</a:t>
                </a:r>
                <a:r>
                  <a:rPr lang="en-GB" sz="5400" dirty="0"/>
                  <a:t>)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325" y="4547121"/>
                <a:ext cx="2384677" cy="923330"/>
              </a:xfrm>
              <a:prstGeom prst="rect">
                <a:avLst/>
              </a:prstGeom>
              <a:blipFill>
                <a:blip r:embed="rId2"/>
                <a:stretch>
                  <a:fillRect l="-8440" t="-17881" r="-8440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6612178" y="4953826"/>
            <a:ext cx="4204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/>
              <a:t> = 3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/>
              <a:t> – 3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838D84-CBEE-EBDE-BFF7-C03DFDDDB24B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267453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728879" y="1227866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59532" y="424461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117142" y="394827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311785" y="93206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>
            <a:off x="992094" y="1579816"/>
            <a:ext cx="5584886" cy="3910416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585214" y="3381938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458583" y="1872099"/>
            <a:ext cx="5197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–5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29317" y="2539830"/>
            <a:ext cx="161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0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0000FF"/>
                </a:solidFill>
              </a:rPr>
              <a:t>3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7081749" y="5029410"/>
            <a:ext cx="4749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/>
              <a:t> = –5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/>
              <a:t> + 3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198330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728879" y="1227866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59532" y="424461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117142" y="394827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311785" y="93206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2165699" y="1402464"/>
            <a:ext cx="3778920" cy="4930830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819359" y="2534536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737548" y="1454272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3277" y="2480110"/>
            <a:ext cx="161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2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0000FF"/>
                </a:solidFill>
              </a:rPr>
              <a:t>6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8106231" y="4799393"/>
            <a:ext cx="2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/>
              <a:t> = 3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8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</p:spTree>
    <p:extLst>
      <p:ext uri="{BB962C8B-B14F-4D97-AF65-F5344CB8AC3E}">
        <p14:creationId xmlns:p14="http://schemas.microsoft.com/office/powerpoint/2010/main" val="114000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728879" y="1227866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59532" y="424461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737548" y="422781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311785" y="93206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055824" y="1549368"/>
            <a:ext cx="5320891" cy="4499468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549584" y="2833761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323480" y="1335243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8207" y="2861589"/>
            <a:ext cx="189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1</a:t>
            </a:r>
            <a:r>
              <a:rPr lang="en-GB" sz="5400" dirty="0"/>
              <a:t>, </a:t>
            </a:r>
            <a:r>
              <a:rPr lang="en-GB" sz="5400" dirty="0">
                <a:solidFill>
                  <a:srgbClr val="0000FF"/>
                </a:solidFill>
              </a:rPr>
              <a:t>5</a:t>
            </a:r>
            <a:r>
              <a:rPr lang="en-GB" sz="5400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4346C-6E3C-2332-519E-9864AD53D582}"/>
              </a:ext>
            </a:extLst>
          </p:cNvPr>
          <p:cNvSpPr txBox="1"/>
          <p:nvPr/>
        </p:nvSpPr>
        <p:spPr>
          <a:xfrm>
            <a:off x="6821898" y="5120410"/>
            <a:ext cx="3870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= 3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+ 2</a:t>
            </a:r>
          </a:p>
        </p:txBody>
      </p:sp>
    </p:spTree>
    <p:extLst>
      <p:ext uri="{BB962C8B-B14F-4D97-AF65-F5344CB8AC3E}">
        <p14:creationId xmlns:p14="http://schemas.microsoft.com/office/powerpoint/2010/main" val="32640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6AB9E-AB5B-7799-4EB8-DC442FFE0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>
            <a:extLst>
              <a:ext uri="{FF2B5EF4-FFF2-40B4-BE49-F238E27FC236}">
                <a16:creationId xmlns:a16="http://schemas.microsoft.com/office/drawing/2014/main" id="{43050FCC-1056-4E77-E508-62DFC9392B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28879" y="1227866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>
            <a:extLst>
              <a:ext uri="{FF2B5EF4-FFF2-40B4-BE49-F238E27FC236}">
                <a16:creationId xmlns:a16="http://schemas.microsoft.com/office/drawing/2014/main" id="{3C476106-0F9F-C039-5483-99655E6D29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532" y="424461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>
            <a:extLst>
              <a:ext uri="{FF2B5EF4-FFF2-40B4-BE49-F238E27FC236}">
                <a16:creationId xmlns:a16="http://schemas.microsoft.com/office/drawing/2014/main" id="{D5C7D274-64B7-D428-7581-B68EFC00D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548" y="422781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>
            <a:extLst>
              <a:ext uri="{FF2B5EF4-FFF2-40B4-BE49-F238E27FC236}">
                <a16:creationId xmlns:a16="http://schemas.microsoft.com/office/drawing/2014/main" id="{C57F59EE-0CD0-4BE7-325E-B527A6397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785" y="93206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>
            <a:extLst>
              <a:ext uri="{FF2B5EF4-FFF2-40B4-BE49-F238E27FC236}">
                <a16:creationId xmlns:a16="http://schemas.microsoft.com/office/drawing/2014/main" id="{349062D3-ECFC-DB68-2C58-0B3BB4FCD0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2322" y="1655114"/>
            <a:ext cx="3798061" cy="4792438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54A410F-E1A3-3791-9A0F-F36DAF46A674}"/>
              </a:ext>
            </a:extLst>
          </p:cNvPr>
          <p:cNvSpPr/>
          <p:nvPr/>
        </p:nvSpPr>
        <p:spPr>
          <a:xfrm>
            <a:off x="5078123" y="3039272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20706A-E0FF-109E-3220-4942293B2A81}"/>
              </a:ext>
            </a:extLst>
          </p:cNvPr>
          <p:cNvSpPr txBox="1"/>
          <p:nvPr/>
        </p:nvSpPr>
        <p:spPr>
          <a:xfrm>
            <a:off x="6323480" y="1335243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622ECD-1DC2-E420-345C-88F2450398BC}"/>
              </a:ext>
            </a:extLst>
          </p:cNvPr>
          <p:cNvSpPr txBox="1"/>
          <p:nvPr/>
        </p:nvSpPr>
        <p:spPr>
          <a:xfrm>
            <a:off x="5286746" y="3067100"/>
            <a:ext cx="161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3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0000FF"/>
                </a:solidFill>
              </a:rPr>
              <a:t>7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7696A-4256-91BA-F643-E8973F0DA886}"/>
              </a:ext>
            </a:extLst>
          </p:cNvPr>
          <p:cNvSpPr txBox="1"/>
          <p:nvPr/>
        </p:nvSpPr>
        <p:spPr>
          <a:xfrm>
            <a:off x="7482156" y="2325765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EEAB93-FDCC-0F11-2CE3-6E205EB2AC5E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9E98E8-A43E-1073-316A-912CC4CF868C}"/>
              </a:ext>
            </a:extLst>
          </p:cNvPr>
          <p:cNvSpPr txBox="1"/>
          <p:nvPr/>
        </p:nvSpPr>
        <p:spPr>
          <a:xfrm>
            <a:off x="7430126" y="3411611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7</a:t>
            </a:r>
            <a:r>
              <a:rPr lang="en-GB" sz="6000" dirty="0"/>
              <a:t> = 3(</a:t>
            </a:r>
            <a:r>
              <a:rPr lang="en-GB" sz="6000" dirty="0">
                <a:solidFill>
                  <a:srgbClr val="FF0000"/>
                </a:solidFill>
              </a:rPr>
              <a:t>3</a:t>
            </a:r>
            <a:r>
              <a:rPr lang="en-GB" sz="6000" dirty="0"/>
              <a:t>) +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A19A1F-F8AD-B4BC-C371-413E947359C3}"/>
              </a:ext>
            </a:extLst>
          </p:cNvPr>
          <p:cNvSpPr txBox="1"/>
          <p:nvPr/>
        </p:nvSpPr>
        <p:spPr>
          <a:xfrm>
            <a:off x="7430126" y="4447865"/>
            <a:ext cx="3394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7</a:t>
            </a:r>
            <a:r>
              <a:rPr lang="en-GB" sz="6000" dirty="0"/>
              <a:t> = 9 + 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1E488A-1EEB-3C83-7F63-C66994199A4D}"/>
              </a:ext>
            </a:extLst>
          </p:cNvPr>
          <p:cNvSpPr txBox="1"/>
          <p:nvPr/>
        </p:nvSpPr>
        <p:spPr>
          <a:xfrm>
            <a:off x="7482156" y="5484120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/>
              <a:t> = </a:t>
            </a:r>
            <a:r>
              <a:rPr lang="en-GB" sz="6000" b="1"/>
              <a:t>3</a:t>
            </a:r>
            <a:r>
              <a:rPr lang="en-GB" sz="6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/>
              <a:t> – 2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2563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728879" y="1227866"/>
            <a:ext cx="18334" cy="53808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459532" y="4244612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6737548" y="4227810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311785" y="932068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055824" y="1549368"/>
            <a:ext cx="5320891" cy="4499468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549584" y="2833761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323480" y="1335243"/>
            <a:ext cx="4866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Gradient =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8207" y="2861589"/>
            <a:ext cx="161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(</a:t>
            </a:r>
            <a:r>
              <a:rPr lang="en-GB" sz="5400" dirty="0">
                <a:solidFill>
                  <a:srgbClr val="FF0000"/>
                </a:solidFill>
              </a:rPr>
              <a:t>1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0000FF"/>
                </a:solidFill>
              </a:rPr>
              <a:t>8</a:t>
            </a:r>
            <a:r>
              <a:rPr lang="en-GB" sz="5400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D1BD6-E6AD-7138-5579-CD46A431F769}"/>
              </a:ext>
            </a:extLst>
          </p:cNvPr>
          <p:cNvSpPr txBox="1"/>
          <p:nvPr/>
        </p:nvSpPr>
        <p:spPr>
          <a:xfrm>
            <a:off x="7482156" y="2325929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3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 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A884A4-ECBE-43F3-4525-FFC35053BF32}"/>
              </a:ext>
            </a:extLst>
          </p:cNvPr>
          <p:cNvSpPr txBox="1"/>
          <p:nvPr/>
        </p:nvSpPr>
        <p:spPr>
          <a:xfrm>
            <a:off x="533398" y="101975"/>
            <a:ext cx="1112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line?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F05781-B6AB-2643-D245-3835D9A11A8D}"/>
              </a:ext>
            </a:extLst>
          </p:cNvPr>
          <p:cNvSpPr txBox="1"/>
          <p:nvPr/>
        </p:nvSpPr>
        <p:spPr>
          <a:xfrm>
            <a:off x="7430126" y="3411611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8</a:t>
            </a:r>
            <a:r>
              <a:rPr lang="en-GB" sz="6000" dirty="0"/>
              <a:t> = 3(</a:t>
            </a:r>
            <a:r>
              <a:rPr lang="en-GB" sz="6000" dirty="0">
                <a:solidFill>
                  <a:srgbClr val="FF0000"/>
                </a:solidFill>
              </a:rPr>
              <a:t>1</a:t>
            </a:r>
            <a:r>
              <a:rPr lang="en-GB" sz="6000" dirty="0"/>
              <a:t>) +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FCD7A-748B-2DE4-5B25-6E9F00772EFE}"/>
              </a:ext>
            </a:extLst>
          </p:cNvPr>
          <p:cNvSpPr txBox="1"/>
          <p:nvPr/>
        </p:nvSpPr>
        <p:spPr>
          <a:xfrm>
            <a:off x="7430126" y="4447865"/>
            <a:ext cx="3394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00FF"/>
                </a:solidFill>
              </a:rPr>
              <a:t>8</a:t>
            </a:r>
            <a:r>
              <a:rPr lang="en-GB" sz="6000" dirty="0"/>
              <a:t> = 3 + 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14346C-6E3C-2332-519E-9864AD53D582}"/>
              </a:ext>
            </a:extLst>
          </p:cNvPr>
          <p:cNvSpPr txBox="1"/>
          <p:nvPr/>
        </p:nvSpPr>
        <p:spPr>
          <a:xfrm>
            <a:off x="7482156" y="5484120"/>
            <a:ext cx="4294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b="1" dirty="0"/>
              <a:t> = 3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+ 5</a:t>
            </a:r>
          </a:p>
        </p:txBody>
      </p:sp>
    </p:spTree>
    <p:extLst>
      <p:ext uri="{BB962C8B-B14F-4D97-AF65-F5344CB8AC3E}">
        <p14:creationId xmlns:p14="http://schemas.microsoft.com/office/powerpoint/2010/main" val="394154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292</Words>
  <Application>Microsoft Office PowerPoint</Application>
  <PresentationFormat>Widescreen</PresentationFormat>
  <Paragraphs>76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2016-01-04T14:38:21Z</dcterms:created>
  <dcterms:modified xsi:type="dcterms:W3CDTF">2024-11-22T04:53:43Z</dcterms:modified>
</cp:coreProperties>
</file>