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4" r:id="rId4"/>
    <p:sldId id="260" r:id="rId5"/>
    <p:sldId id="263" r:id="rId6"/>
    <p:sldId id="261" r:id="rId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DDAF3F-0903-4306-8820-0C6BFC04360B}" v="78" dt="2025-02-06T07:20:59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70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DDDAF3F-0903-4306-8820-0C6BFC04360B}"/>
    <pc:docChg chg="undo redo custSel addSld delSld modSld sldOrd">
      <pc:chgData name="Stewart Gale" userId="3647ddd2-6040-41ae-a96d-232c23482af8" providerId="ADAL" clId="{9DDDAF3F-0903-4306-8820-0C6BFC04360B}" dt="2025-02-06T07:20:59.167" v="459"/>
      <pc:docMkLst>
        <pc:docMk/>
      </pc:docMkLst>
      <pc:sldChg chg="del">
        <pc:chgData name="Stewart Gale" userId="3647ddd2-6040-41ae-a96d-232c23482af8" providerId="ADAL" clId="{9DDDAF3F-0903-4306-8820-0C6BFC04360B}" dt="2025-02-05T17:04:42.240" v="170" actId="47"/>
        <pc:sldMkLst>
          <pc:docMk/>
          <pc:sldMk cId="2556948748" sldId="256"/>
        </pc:sldMkLst>
      </pc:sldChg>
      <pc:sldChg chg="addSp modSp del mod">
        <pc:chgData name="Stewart Gale" userId="3647ddd2-6040-41ae-a96d-232c23482af8" providerId="ADAL" clId="{9DDDAF3F-0903-4306-8820-0C6BFC04360B}" dt="2025-02-05T17:00:43.479" v="118" actId="47"/>
        <pc:sldMkLst>
          <pc:docMk/>
          <pc:sldMk cId="1703077753" sldId="257"/>
        </pc:sldMkLst>
      </pc:sldChg>
      <pc:sldChg chg="modSp mod">
        <pc:chgData name="Stewart Gale" userId="3647ddd2-6040-41ae-a96d-232c23482af8" providerId="ADAL" clId="{9DDDAF3F-0903-4306-8820-0C6BFC04360B}" dt="2025-02-05T17:38:15.978" v="383" actId="1076"/>
        <pc:sldMkLst>
          <pc:docMk/>
          <pc:sldMk cId="480569544" sldId="258"/>
        </pc:sldMkLst>
        <pc:spChg chg="mod">
          <ac:chgData name="Stewart Gale" userId="3647ddd2-6040-41ae-a96d-232c23482af8" providerId="ADAL" clId="{9DDDAF3F-0903-4306-8820-0C6BFC04360B}" dt="2025-02-05T17:38:15.978" v="383" actId="1076"/>
          <ac:spMkLst>
            <pc:docMk/>
            <pc:sldMk cId="480569544" sldId="258"/>
            <ac:spMk id="4" creationId="{00000000-0000-0000-0000-000000000000}"/>
          </ac:spMkLst>
        </pc:spChg>
      </pc:sldChg>
      <pc:sldChg chg="addSp delSp modSp del mod">
        <pc:chgData name="Stewart Gale" userId="3647ddd2-6040-41ae-a96d-232c23482af8" providerId="ADAL" clId="{9DDDAF3F-0903-4306-8820-0C6BFC04360B}" dt="2025-02-05T17:17:33.377" v="212" actId="47"/>
        <pc:sldMkLst>
          <pc:docMk/>
          <pc:sldMk cId="3598377171" sldId="259"/>
        </pc:sldMkLst>
      </pc:sldChg>
      <pc:sldChg chg="addSp modSp mod ord modAnim">
        <pc:chgData name="Stewart Gale" userId="3647ddd2-6040-41ae-a96d-232c23482af8" providerId="ADAL" clId="{9DDDAF3F-0903-4306-8820-0C6BFC04360B}" dt="2025-02-05T17:40:32.075" v="419" actId="14100"/>
        <pc:sldMkLst>
          <pc:docMk/>
          <pc:sldMk cId="2710602534" sldId="260"/>
        </pc:sldMkLst>
        <pc:spChg chg="add mod">
          <ac:chgData name="Stewart Gale" userId="3647ddd2-6040-41ae-a96d-232c23482af8" providerId="ADAL" clId="{9DDDAF3F-0903-4306-8820-0C6BFC04360B}" dt="2025-02-05T17:39:35.084" v="406" actId="1037"/>
          <ac:spMkLst>
            <pc:docMk/>
            <pc:sldMk cId="2710602534" sldId="260"/>
            <ac:spMk id="4" creationId="{0B02015A-6A77-A7E8-3E50-9E04607A1430}"/>
          </ac:spMkLst>
        </pc:spChg>
        <pc:spChg chg="add mod">
          <ac:chgData name="Stewart Gale" userId="3647ddd2-6040-41ae-a96d-232c23482af8" providerId="ADAL" clId="{9DDDAF3F-0903-4306-8820-0C6BFC04360B}" dt="2025-02-05T17:39:55.478" v="409" actId="2085"/>
          <ac:spMkLst>
            <pc:docMk/>
            <pc:sldMk cId="2710602534" sldId="260"/>
            <ac:spMk id="6" creationId="{71B08255-9C72-74CA-A946-9ED509CE56CA}"/>
          </ac:spMkLst>
        </pc:spChg>
        <pc:spChg chg="add mod">
          <ac:chgData name="Stewart Gale" userId="3647ddd2-6040-41ae-a96d-232c23482af8" providerId="ADAL" clId="{9DDDAF3F-0903-4306-8820-0C6BFC04360B}" dt="2025-02-05T17:40:08.158" v="413" actId="14100"/>
          <ac:spMkLst>
            <pc:docMk/>
            <pc:sldMk cId="2710602534" sldId="260"/>
            <ac:spMk id="7" creationId="{01DE9AFF-5AC9-6A23-DDB6-4C62B3196B6D}"/>
          </ac:spMkLst>
        </pc:spChg>
        <pc:spChg chg="add mod">
          <ac:chgData name="Stewart Gale" userId="3647ddd2-6040-41ae-a96d-232c23482af8" providerId="ADAL" clId="{9DDDAF3F-0903-4306-8820-0C6BFC04360B}" dt="2025-02-05T17:40:32.075" v="419" actId="14100"/>
          <ac:spMkLst>
            <pc:docMk/>
            <pc:sldMk cId="2710602534" sldId="260"/>
            <ac:spMk id="8" creationId="{973283E9-6F8A-5CCA-484A-A36A0D278EAD}"/>
          </ac:spMkLst>
        </pc:spChg>
      </pc:sldChg>
      <pc:sldChg chg="addSp delSp modSp mod delAnim modAnim">
        <pc:chgData name="Stewart Gale" userId="3647ddd2-6040-41ae-a96d-232c23482af8" providerId="ADAL" clId="{9DDDAF3F-0903-4306-8820-0C6BFC04360B}" dt="2025-02-06T07:20:59.167" v="459"/>
        <pc:sldMkLst>
          <pc:docMk/>
          <pc:sldMk cId="2369601072" sldId="261"/>
        </pc:sldMkLst>
        <pc:spChg chg="add mod">
          <ac:chgData name="Stewart Gale" userId="3647ddd2-6040-41ae-a96d-232c23482af8" providerId="ADAL" clId="{9DDDAF3F-0903-4306-8820-0C6BFC04360B}" dt="2025-02-05T17:41:25.685" v="426" actId="1076"/>
          <ac:spMkLst>
            <pc:docMk/>
            <pc:sldMk cId="2369601072" sldId="261"/>
            <ac:spMk id="2" creationId="{81E806AB-4D5A-4923-7A21-CBC3E1D694C9}"/>
          </ac:spMkLst>
        </pc:spChg>
        <pc:spChg chg="add mod">
          <ac:chgData name="Stewart Gale" userId="3647ddd2-6040-41ae-a96d-232c23482af8" providerId="ADAL" clId="{9DDDAF3F-0903-4306-8820-0C6BFC04360B}" dt="2025-02-05T17:41:42.765" v="430" actId="14100"/>
          <ac:spMkLst>
            <pc:docMk/>
            <pc:sldMk cId="2369601072" sldId="261"/>
            <ac:spMk id="4" creationId="{83A77B89-2687-C296-A08B-2BD65BB9F314}"/>
          </ac:spMkLst>
        </pc:spChg>
        <pc:spChg chg="add del mod">
          <ac:chgData name="Stewart Gale" userId="3647ddd2-6040-41ae-a96d-232c23482af8" providerId="ADAL" clId="{9DDDAF3F-0903-4306-8820-0C6BFC04360B}" dt="2025-02-06T07:20:43.488" v="455" actId="21"/>
          <ac:spMkLst>
            <pc:docMk/>
            <pc:sldMk cId="2369601072" sldId="261"/>
            <ac:spMk id="5" creationId="{D21C3049-0A96-E618-CB28-DB125FF6FE17}"/>
          </ac:spMkLst>
        </pc:spChg>
        <pc:spChg chg="add mod">
          <ac:chgData name="Stewart Gale" userId="3647ddd2-6040-41ae-a96d-232c23482af8" providerId="ADAL" clId="{9DDDAF3F-0903-4306-8820-0C6BFC04360B}" dt="2025-02-05T17:42:03.686" v="437" actId="1076"/>
          <ac:spMkLst>
            <pc:docMk/>
            <pc:sldMk cId="2369601072" sldId="261"/>
            <ac:spMk id="6" creationId="{39538D60-A978-297B-BF55-1C418E778B2D}"/>
          </ac:spMkLst>
        </pc:spChg>
        <pc:spChg chg="add mod">
          <ac:chgData name="Stewart Gale" userId="3647ddd2-6040-41ae-a96d-232c23482af8" providerId="ADAL" clId="{9DDDAF3F-0903-4306-8820-0C6BFC04360B}" dt="2025-02-05T17:42:07.933" v="439" actId="1076"/>
          <ac:spMkLst>
            <pc:docMk/>
            <pc:sldMk cId="2369601072" sldId="261"/>
            <ac:spMk id="7" creationId="{EE9E047D-248F-3865-6222-FFFF4D6793F7}"/>
          </ac:spMkLst>
        </pc:spChg>
        <pc:spChg chg="add mod">
          <ac:chgData name="Stewart Gale" userId="3647ddd2-6040-41ae-a96d-232c23482af8" providerId="ADAL" clId="{9DDDAF3F-0903-4306-8820-0C6BFC04360B}" dt="2025-02-05T17:42:13.662" v="442" actId="14100"/>
          <ac:spMkLst>
            <pc:docMk/>
            <pc:sldMk cId="2369601072" sldId="261"/>
            <ac:spMk id="8" creationId="{6E1F15B4-8820-32F7-8600-5D235EBC7BE3}"/>
          </ac:spMkLst>
        </pc:spChg>
        <pc:spChg chg="add mod">
          <ac:chgData name="Stewart Gale" userId="3647ddd2-6040-41ae-a96d-232c23482af8" providerId="ADAL" clId="{9DDDAF3F-0903-4306-8820-0C6BFC04360B}" dt="2025-02-06T07:20:36.249" v="453" actId="207"/>
          <ac:spMkLst>
            <pc:docMk/>
            <pc:sldMk cId="2369601072" sldId="261"/>
            <ac:spMk id="9" creationId="{2D5A4062-03E7-F7AA-D6CD-52458D944B3B}"/>
          </ac:spMkLst>
        </pc:spChg>
        <pc:spChg chg="add mod">
          <ac:chgData name="Stewart Gale" userId="3647ddd2-6040-41ae-a96d-232c23482af8" providerId="ADAL" clId="{9DDDAF3F-0903-4306-8820-0C6BFC04360B}" dt="2025-02-06T07:20:50.671" v="457" actId="1076"/>
          <ac:spMkLst>
            <pc:docMk/>
            <pc:sldMk cId="2369601072" sldId="261"/>
            <ac:spMk id="10" creationId="{D21C3049-0A96-E618-CB28-DB125FF6FE17}"/>
          </ac:spMkLst>
        </pc:spChg>
      </pc:sldChg>
      <pc:sldChg chg="delSp modSp add del mod">
        <pc:chgData name="Stewart Gale" userId="3647ddd2-6040-41ae-a96d-232c23482af8" providerId="ADAL" clId="{9DDDAF3F-0903-4306-8820-0C6BFC04360B}" dt="2025-02-05T17:04:44.574" v="171" actId="47"/>
        <pc:sldMkLst>
          <pc:docMk/>
          <pc:sldMk cId="2964671362" sldId="262"/>
        </pc:sldMkLst>
      </pc:sldChg>
      <pc:sldChg chg="addSp delSp modSp new del mod">
        <pc:chgData name="Stewart Gale" userId="3647ddd2-6040-41ae-a96d-232c23482af8" providerId="ADAL" clId="{9DDDAF3F-0903-4306-8820-0C6BFC04360B}" dt="2023-03-22T11:23:15.889" v="95" actId="47"/>
        <pc:sldMkLst>
          <pc:docMk/>
          <pc:sldMk cId="3438950051" sldId="262"/>
        </pc:sldMkLst>
      </pc:sldChg>
      <pc:sldChg chg="addSp delSp modSp new mod modAnim">
        <pc:chgData name="Stewart Gale" userId="3647ddd2-6040-41ae-a96d-232c23482af8" providerId="ADAL" clId="{9DDDAF3F-0903-4306-8820-0C6BFC04360B}" dt="2025-02-05T17:40:54.064" v="424"/>
        <pc:sldMkLst>
          <pc:docMk/>
          <pc:sldMk cId="464827938" sldId="263"/>
        </pc:sldMkLst>
        <pc:spChg chg="del">
          <ac:chgData name="Stewart Gale" userId="3647ddd2-6040-41ae-a96d-232c23482af8" providerId="ADAL" clId="{9DDDAF3F-0903-4306-8820-0C6BFC04360B}" dt="2025-02-05T17:01:50.601" v="120" actId="478"/>
          <ac:spMkLst>
            <pc:docMk/>
            <pc:sldMk cId="464827938" sldId="263"/>
            <ac:spMk id="2" creationId="{DB396DC1-62B1-9C08-C862-7409BF9A1B00}"/>
          </ac:spMkLst>
        </pc:spChg>
        <pc:spChg chg="del">
          <ac:chgData name="Stewart Gale" userId="3647ddd2-6040-41ae-a96d-232c23482af8" providerId="ADAL" clId="{9DDDAF3F-0903-4306-8820-0C6BFC04360B}" dt="2025-02-05T17:01:50.601" v="120" actId="478"/>
          <ac:spMkLst>
            <pc:docMk/>
            <pc:sldMk cId="464827938" sldId="263"/>
            <ac:spMk id="3" creationId="{40F42D59-B9E3-30F2-1AA7-C02639C1551D}"/>
          </ac:spMkLst>
        </pc:spChg>
        <pc:spChg chg="add mod">
          <ac:chgData name="Stewart Gale" userId="3647ddd2-6040-41ae-a96d-232c23482af8" providerId="ADAL" clId="{9DDDAF3F-0903-4306-8820-0C6BFC04360B}" dt="2025-02-05T17:03:06.273" v="131" actId="14100"/>
          <ac:spMkLst>
            <pc:docMk/>
            <pc:sldMk cId="464827938" sldId="263"/>
            <ac:spMk id="5" creationId="{8008240F-40B3-1C3C-0D61-F49D43788635}"/>
          </ac:spMkLst>
        </pc:spChg>
        <pc:spChg chg="add mod">
          <ac:chgData name="Stewart Gale" userId="3647ddd2-6040-41ae-a96d-232c23482af8" providerId="ADAL" clId="{9DDDAF3F-0903-4306-8820-0C6BFC04360B}" dt="2025-02-05T17:17:06.633" v="209" actId="1076"/>
          <ac:spMkLst>
            <pc:docMk/>
            <pc:sldMk cId="464827938" sldId="263"/>
            <ac:spMk id="9" creationId="{BFEAFE15-BB74-FA6C-ED27-1F06C1647806}"/>
          </ac:spMkLst>
        </pc:spChg>
        <pc:spChg chg="add mod">
          <ac:chgData name="Stewart Gale" userId="3647ddd2-6040-41ae-a96d-232c23482af8" providerId="ADAL" clId="{9DDDAF3F-0903-4306-8820-0C6BFC04360B}" dt="2025-02-05T17:17:06.633" v="209" actId="1076"/>
          <ac:spMkLst>
            <pc:docMk/>
            <pc:sldMk cId="464827938" sldId="263"/>
            <ac:spMk id="11" creationId="{6476C8FD-BD9F-7664-B3EB-9B411929104E}"/>
          </ac:spMkLst>
        </pc:spChg>
        <pc:spChg chg="add mod">
          <ac:chgData name="Stewart Gale" userId="3647ddd2-6040-41ae-a96d-232c23482af8" providerId="ADAL" clId="{9DDDAF3F-0903-4306-8820-0C6BFC04360B}" dt="2025-02-05T17:17:06.633" v="209" actId="1076"/>
          <ac:spMkLst>
            <pc:docMk/>
            <pc:sldMk cId="464827938" sldId="263"/>
            <ac:spMk id="13" creationId="{BE530867-85B2-98F4-354E-3767EFF96891}"/>
          </ac:spMkLst>
        </pc:spChg>
        <pc:spChg chg="add mod">
          <ac:chgData name="Stewart Gale" userId="3647ddd2-6040-41ae-a96d-232c23482af8" providerId="ADAL" clId="{9DDDAF3F-0903-4306-8820-0C6BFC04360B}" dt="2025-02-05T17:17:06.633" v="209" actId="1076"/>
          <ac:spMkLst>
            <pc:docMk/>
            <pc:sldMk cId="464827938" sldId="263"/>
            <ac:spMk id="14" creationId="{A6950AB2-4EE1-9F5F-6FFC-B7A649C05C29}"/>
          </ac:spMkLst>
        </pc:spChg>
        <pc:spChg chg="add mod">
          <ac:chgData name="Stewart Gale" userId="3647ddd2-6040-41ae-a96d-232c23482af8" providerId="ADAL" clId="{9DDDAF3F-0903-4306-8820-0C6BFC04360B}" dt="2025-02-05T17:17:06.633" v="209" actId="1076"/>
          <ac:spMkLst>
            <pc:docMk/>
            <pc:sldMk cId="464827938" sldId="263"/>
            <ac:spMk id="15" creationId="{19087199-42FC-4893-0752-ED07AE0E0690}"/>
          </ac:spMkLst>
        </pc:spChg>
        <pc:picChg chg="add del">
          <ac:chgData name="Stewart Gale" userId="3647ddd2-6040-41ae-a96d-232c23482af8" providerId="ADAL" clId="{9DDDAF3F-0903-4306-8820-0C6BFC04360B}" dt="2025-02-05T17:03:12.053" v="133" actId="478"/>
          <ac:picMkLst>
            <pc:docMk/>
            <pc:sldMk cId="464827938" sldId="263"/>
            <ac:picMk id="7" creationId="{9D45B84B-56D9-7598-A139-554A7928899A}"/>
          </ac:picMkLst>
        </pc:picChg>
        <pc:picChg chg="add mod modCrop">
          <ac:chgData name="Stewart Gale" userId="3647ddd2-6040-41ae-a96d-232c23482af8" providerId="ADAL" clId="{9DDDAF3F-0903-4306-8820-0C6BFC04360B}" dt="2025-02-05T17:40:46.162" v="421" actId="1076"/>
          <ac:picMkLst>
            <pc:docMk/>
            <pc:sldMk cId="464827938" sldId="263"/>
            <ac:picMk id="12" creationId="{9D5A16E1-FA3F-CC65-B5DB-5D929F23FB2B}"/>
          </ac:picMkLst>
        </pc:picChg>
      </pc:sldChg>
      <pc:sldChg chg="addSp delSp modSp new mod ord modAnim">
        <pc:chgData name="Stewart Gale" userId="3647ddd2-6040-41ae-a96d-232c23482af8" providerId="ADAL" clId="{9DDDAF3F-0903-4306-8820-0C6BFC04360B}" dt="2025-02-06T07:07:43.444" v="446" actId="20577"/>
        <pc:sldMkLst>
          <pc:docMk/>
          <pc:sldMk cId="2351972833" sldId="264"/>
        </pc:sldMkLst>
        <pc:spChg chg="del mod">
          <ac:chgData name="Stewart Gale" userId="3647ddd2-6040-41ae-a96d-232c23482af8" providerId="ADAL" clId="{9DDDAF3F-0903-4306-8820-0C6BFC04360B}" dt="2025-02-05T17:20:18.655" v="217" actId="478"/>
          <ac:spMkLst>
            <pc:docMk/>
            <pc:sldMk cId="2351972833" sldId="264"/>
            <ac:spMk id="2" creationId="{FA7C3687-BF8C-3726-083E-DE6BF448C96E}"/>
          </ac:spMkLst>
        </pc:spChg>
        <pc:spChg chg="del">
          <ac:chgData name="Stewart Gale" userId="3647ddd2-6040-41ae-a96d-232c23482af8" providerId="ADAL" clId="{9DDDAF3F-0903-4306-8820-0C6BFC04360B}" dt="2025-02-05T17:20:18.655" v="217" actId="478"/>
          <ac:spMkLst>
            <pc:docMk/>
            <pc:sldMk cId="2351972833" sldId="264"/>
            <ac:spMk id="3" creationId="{209A51C6-A26A-D34E-DEC5-68E1CF253A9C}"/>
          </ac:spMkLst>
        </pc:spChg>
        <pc:spChg chg="add mod">
          <ac:chgData name="Stewart Gale" userId="3647ddd2-6040-41ae-a96d-232c23482af8" providerId="ADAL" clId="{9DDDAF3F-0903-4306-8820-0C6BFC04360B}" dt="2025-02-05T17:32:14.754" v="304" actId="14100"/>
          <ac:spMkLst>
            <pc:docMk/>
            <pc:sldMk cId="2351972833" sldId="264"/>
            <ac:spMk id="3" creationId="{5EFFB147-0D15-6D9C-056B-763BB8B02356}"/>
          </ac:spMkLst>
        </pc:spChg>
        <pc:spChg chg="add mod">
          <ac:chgData name="Stewart Gale" userId="3647ddd2-6040-41ae-a96d-232c23482af8" providerId="ADAL" clId="{9DDDAF3F-0903-4306-8820-0C6BFC04360B}" dt="2025-02-05T17:29:00.162" v="232" actId="20577"/>
          <ac:spMkLst>
            <pc:docMk/>
            <pc:sldMk cId="2351972833" sldId="264"/>
            <ac:spMk id="5" creationId="{5583ABC0-A960-DD38-E318-4F0D7233BC77}"/>
          </ac:spMkLst>
        </pc:spChg>
        <pc:spChg chg="add mod">
          <ac:chgData name="Stewart Gale" userId="3647ddd2-6040-41ae-a96d-232c23482af8" providerId="ADAL" clId="{9DDDAF3F-0903-4306-8820-0C6BFC04360B}" dt="2025-02-05T17:32:18.168" v="305" actId="1076"/>
          <ac:spMkLst>
            <pc:docMk/>
            <pc:sldMk cId="2351972833" sldId="264"/>
            <ac:spMk id="7" creationId="{CAB8675F-1619-018D-1B46-AC449AE1324C}"/>
          </ac:spMkLst>
        </pc:spChg>
        <pc:spChg chg="add mod">
          <ac:chgData name="Stewart Gale" userId="3647ddd2-6040-41ae-a96d-232c23482af8" providerId="ADAL" clId="{9DDDAF3F-0903-4306-8820-0C6BFC04360B}" dt="2025-02-05T17:32:20.428" v="306" actId="1076"/>
          <ac:spMkLst>
            <pc:docMk/>
            <pc:sldMk cId="2351972833" sldId="264"/>
            <ac:spMk id="9" creationId="{10C8BCCD-606B-36E4-5D77-29F4267B3B98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0" creationId="{2D62715F-224A-F564-2BE9-4CAE06225FC5}"/>
          </ac:spMkLst>
        </pc:spChg>
        <pc:spChg chg="add mod">
          <ac:chgData name="Stewart Gale" userId="3647ddd2-6040-41ae-a96d-232c23482af8" providerId="ADAL" clId="{9DDDAF3F-0903-4306-8820-0C6BFC04360B}" dt="2025-02-05T17:30:06.243" v="247" actId="208"/>
          <ac:spMkLst>
            <pc:docMk/>
            <pc:sldMk cId="2351972833" sldId="264"/>
            <ac:spMk id="11" creationId="{D0C16926-C677-87FF-6CDE-BA8798A00EA3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2" creationId="{15C8B3CE-7ACB-92C5-3A33-C9CA56956E6C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3" creationId="{B319EA57-DB49-5A6F-B5C5-A31465BA7822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4" creationId="{5EBD4171-77A5-958B-EF63-2AE776C2CBD2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5" creationId="{F21A2E93-27D2-46D6-72E3-95389267F0EC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6" creationId="{3B3784B2-4368-FAAE-463C-B385372BC03D}"/>
          </ac:spMkLst>
        </pc:spChg>
        <pc:spChg chg="add mod">
          <ac:chgData name="Stewart Gale" userId="3647ddd2-6040-41ae-a96d-232c23482af8" providerId="ADAL" clId="{9DDDAF3F-0903-4306-8820-0C6BFC04360B}" dt="2025-02-05T17:32:08.149" v="303" actId="1035"/>
          <ac:spMkLst>
            <pc:docMk/>
            <pc:sldMk cId="2351972833" sldId="264"/>
            <ac:spMk id="17" creationId="{21FFD7C8-FB9E-B3C1-8184-7AC12B5F272E}"/>
          </ac:spMkLst>
        </pc:spChg>
        <pc:spChg chg="add mod">
          <ac:chgData name="Stewart Gale" userId="3647ddd2-6040-41ae-a96d-232c23482af8" providerId="ADAL" clId="{9DDDAF3F-0903-4306-8820-0C6BFC04360B}" dt="2025-02-06T07:07:38.604" v="444" actId="20577"/>
          <ac:spMkLst>
            <pc:docMk/>
            <pc:sldMk cId="2351972833" sldId="264"/>
            <ac:spMk id="18" creationId="{9780C61E-5A6A-93F6-7408-A81BCC3F41CE}"/>
          </ac:spMkLst>
        </pc:spChg>
        <pc:spChg chg="add mod">
          <ac:chgData name="Stewart Gale" userId="3647ddd2-6040-41ae-a96d-232c23482af8" providerId="ADAL" clId="{9DDDAF3F-0903-4306-8820-0C6BFC04360B}" dt="2025-02-05T17:32:55.937" v="315" actId="20577"/>
          <ac:spMkLst>
            <pc:docMk/>
            <pc:sldMk cId="2351972833" sldId="264"/>
            <ac:spMk id="19" creationId="{B93550D8-5B7E-F11E-FFD5-BBFCC178F0AC}"/>
          </ac:spMkLst>
        </pc:spChg>
        <pc:spChg chg="add mod">
          <ac:chgData name="Stewart Gale" userId="3647ddd2-6040-41ae-a96d-232c23482af8" providerId="ADAL" clId="{9DDDAF3F-0903-4306-8820-0C6BFC04360B}" dt="2025-02-06T07:07:43.444" v="446" actId="20577"/>
          <ac:spMkLst>
            <pc:docMk/>
            <pc:sldMk cId="2351972833" sldId="264"/>
            <ac:spMk id="20" creationId="{498672F7-000A-6AB6-0741-DC6B6828441C}"/>
          </ac:spMkLst>
        </pc:spChg>
      </pc:sldChg>
      <pc:sldChg chg="delSp new del mod">
        <pc:chgData name="Stewart Gale" userId="3647ddd2-6040-41ae-a96d-232c23482af8" providerId="ADAL" clId="{9DDDAF3F-0903-4306-8820-0C6BFC04360B}" dt="2025-02-05T17:33:38.612" v="326" actId="47"/>
        <pc:sldMkLst>
          <pc:docMk/>
          <pc:sldMk cId="233864532" sldId="265"/>
        </pc:sldMkLst>
        <pc:spChg chg="del">
          <ac:chgData name="Stewart Gale" userId="3647ddd2-6040-41ae-a96d-232c23482af8" providerId="ADAL" clId="{9DDDAF3F-0903-4306-8820-0C6BFC04360B}" dt="2025-02-05T17:33:36.761" v="325" actId="478"/>
          <ac:spMkLst>
            <pc:docMk/>
            <pc:sldMk cId="233864532" sldId="265"/>
            <ac:spMk id="2" creationId="{296DF4E7-B1D3-D1B6-D3FC-9243528BB8AD}"/>
          </ac:spMkLst>
        </pc:spChg>
        <pc:spChg chg="del">
          <ac:chgData name="Stewart Gale" userId="3647ddd2-6040-41ae-a96d-232c23482af8" providerId="ADAL" clId="{9DDDAF3F-0903-4306-8820-0C6BFC04360B}" dt="2025-02-05T17:33:36.761" v="325" actId="478"/>
          <ac:spMkLst>
            <pc:docMk/>
            <pc:sldMk cId="233864532" sldId="265"/>
            <ac:spMk id="3" creationId="{6757FEC0-5346-5D67-8E8F-41EFF9BC7ABD}"/>
          </ac:spMkLst>
        </pc:spChg>
      </pc:sldChg>
      <pc:sldChg chg="addSp delSp modSp new mod ord">
        <pc:chgData name="Stewart Gale" userId="3647ddd2-6040-41ae-a96d-232c23482af8" providerId="ADAL" clId="{9DDDAF3F-0903-4306-8820-0C6BFC04360B}" dt="2025-02-05T17:38:09.264" v="382" actId="1076"/>
        <pc:sldMkLst>
          <pc:docMk/>
          <pc:sldMk cId="3392494055" sldId="265"/>
        </pc:sldMkLst>
        <pc:spChg chg="del">
          <ac:chgData name="Stewart Gale" userId="3647ddd2-6040-41ae-a96d-232c23482af8" providerId="ADAL" clId="{9DDDAF3F-0903-4306-8820-0C6BFC04360B}" dt="2025-02-05T17:33:44.046" v="330" actId="478"/>
          <ac:spMkLst>
            <pc:docMk/>
            <pc:sldMk cId="3392494055" sldId="265"/>
            <ac:spMk id="2" creationId="{042FC6FB-FF4E-4C5D-3E62-25123B52AF66}"/>
          </ac:spMkLst>
        </pc:spChg>
        <pc:spChg chg="del">
          <ac:chgData name="Stewart Gale" userId="3647ddd2-6040-41ae-a96d-232c23482af8" providerId="ADAL" clId="{9DDDAF3F-0903-4306-8820-0C6BFC04360B}" dt="2025-02-05T17:33:44.046" v="330" actId="478"/>
          <ac:spMkLst>
            <pc:docMk/>
            <pc:sldMk cId="3392494055" sldId="265"/>
            <ac:spMk id="3" creationId="{7075B13E-6F67-2DBF-031B-06011090A1D3}"/>
          </ac:spMkLst>
        </pc:spChg>
        <pc:spChg chg="add del mod">
          <ac:chgData name="Stewart Gale" userId="3647ddd2-6040-41ae-a96d-232c23482af8" providerId="ADAL" clId="{9DDDAF3F-0903-4306-8820-0C6BFC04360B}" dt="2025-02-05T17:37:42.442" v="374" actId="478"/>
          <ac:spMkLst>
            <pc:docMk/>
            <pc:sldMk cId="3392494055" sldId="265"/>
            <ac:spMk id="8" creationId="{F0C200D4-6DED-DE35-302D-2B5D0FA7B0F1}"/>
          </ac:spMkLst>
        </pc:spChg>
        <pc:picChg chg="add del mod modCrop">
          <ac:chgData name="Stewart Gale" userId="3647ddd2-6040-41ae-a96d-232c23482af8" providerId="ADAL" clId="{9DDDAF3F-0903-4306-8820-0C6BFC04360B}" dt="2025-02-05T17:35:35.834" v="344" actId="478"/>
          <ac:picMkLst>
            <pc:docMk/>
            <pc:sldMk cId="3392494055" sldId="265"/>
            <ac:picMk id="5" creationId="{876A2A60-FA01-DA11-31B0-5D7289DC1761}"/>
          </ac:picMkLst>
        </pc:picChg>
        <pc:picChg chg="add mod modCrop">
          <ac:chgData name="Stewart Gale" userId="3647ddd2-6040-41ae-a96d-232c23482af8" providerId="ADAL" clId="{9DDDAF3F-0903-4306-8820-0C6BFC04360B}" dt="2025-02-05T17:38:09.264" v="382" actId="1076"/>
          <ac:picMkLst>
            <pc:docMk/>
            <pc:sldMk cId="3392494055" sldId="265"/>
            <ac:picMk id="6" creationId="{D0EDC8D8-C466-9A0D-7C5A-34F1585138B2}"/>
          </ac:picMkLst>
        </pc:picChg>
        <pc:picChg chg="add mod modCrop">
          <ac:chgData name="Stewart Gale" userId="3647ddd2-6040-41ae-a96d-232c23482af8" providerId="ADAL" clId="{9DDDAF3F-0903-4306-8820-0C6BFC04360B}" dt="2025-02-05T17:38:06.924" v="381" actId="14100"/>
          <ac:picMkLst>
            <pc:docMk/>
            <pc:sldMk cId="3392494055" sldId="265"/>
            <ac:picMk id="10" creationId="{979AD5C9-8D25-54F2-2031-57C015F78C4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5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05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76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37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5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0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46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77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45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01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54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DF19C-2C8C-4097-8767-AFD7EE4912F8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16F01-5234-4272-B43B-814D2DF94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7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EDC8D8-C466-9A0D-7C5A-34F1585138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499"/>
          <a:stretch/>
        </p:blipFill>
        <p:spPr>
          <a:xfrm>
            <a:off x="6742075" y="75842"/>
            <a:ext cx="4686168" cy="66878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9AD5C9-8D25-54F2-2031-57C015F78C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23" t="18823" r="53137" b="16427"/>
          <a:stretch/>
        </p:blipFill>
        <p:spPr>
          <a:xfrm>
            <a:off x="262965" y="119530"/>
            <a:ext cx="4793129" cy="664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9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6401" y="2083290"/>
            <a:ext cx="87449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80569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FFB147-0D15-6D9C-056B-763BB8B02356}"/>
              </a:ext>
            </a:extLst>
          </p:cNvPr>
          <p:cNvSpPr txBox="1"/>
          <p:nvPr/>
        </p:nvSpPr>
        <p:spPr>
          <a:xfrm>
            <a:off x="182879" y="92582"/>
            <a:ext cx="865077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</a:t>
            </a:r>
            <a:r>
              <a:rPr lang="en-GB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 people were asked if they wore glasses or a watch.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 said they wore a watch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 said they wore glasses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 said they wore both.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83ABC0-A960-DD38-E318-4F0D7233BC77}"/>
              </a:ext>
            </a:extLst>
          </p:cNvPr>
          <p:cNvSpPr txBox="1"/>
          <p:nvPr/>
        </p:nvSpPr>
        <p:spPr>
          <a:xfrm>
            <a:off x="182879" y="2063766"/>
            <a:ext cx="106458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i)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Draw a Venn diagram to represent this information.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B8675F-1619-018D-1B46-AC449AE1324C}"/>
              </a:ext>
            </a:extLst>
          </p:cNvPr>
          <p:cNvSpPr txBox="1"/>
          <p:nvPr/>
        </p:nvSpPr>
        <p:spPr>
          <a:xfrm>
            <a:off x="249381" y="5147821"/>
            <a:ext cx="10108277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is the probability that a person chosen only wears a watch?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8BCCD-606B-36E4-5D77-29F4267B3B98}"/>
              </a:ext>
            </a:extLst>
          </p:cNvPr>
          <p:cNvSpPr txBox="1"/>
          <p:nvPr/>
        </p:nvSpPr>
        <p:spPr>
          <a:xfrm>
            <a:off x="249381" y="5951511"/>
            <a:ext cx="10462953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iii)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is the probability that a person chosen does not wear glasses?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62715F-224A-F564-2BE9-4CAE06225FC5}"/>
              </a:ext>
            </a:extLst>
          </p:cNvPr>
          <p:cNvSpPr/>
          <p:nvPr/>
        </p:nvSpPr>
        <p:spPr>
          <a:xfrm>
            <a:off x="3692134" y="2646322"/>
            <a:ext cx="3744416" cy="22322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C16926-C677-87FF-6CDE-BA8798A00EA3}"/>
              </a:ext>
            </a:extLst>
          </p:cNvPr>
          <p:cNvSpPr/>
          <p:nvPr/>
        </p:nvSpPr>
        <p:spPr>
          <a:xfrm>
            <a:off x="4124182" y="3006362"/>
            <a:ext cx="1656184" cy="16561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C8B3CE-7ACB-92C5-3A33-C9CA56956E6C}"/>
              </a:ext>
            </a:extLst>
          </p:cNvPr>
          <p:cNvSpPr/>
          <p:nvPr/>
        </p:nvSpPr>
        <p:spPr>
          <a:xfrm>
            <a:off x="5132294" y="3006362"/>
            <a:ext cx="1656184" cy="16561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19EA57-DB49-5A6F-B5C5-A31465BA7822}"/>
              </a:ext>
            </a:extLst>
          </p:cNvPr>
          <p:cNvSpPr txBox="1"/>
          <p:nvPr/>
        </p:nvSpPr>
        <p:spPr>
          <a:xfrm>
            <a:off x="3980166" y="2862346"/>
            <a:ext cx="4320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BD4171-77A5-958B-EF63-2AE776C2CBD2}"/>
              </a:ext>
            </a:extLst>
          </p:cNvPr>
          <p:cNvSpPr txBox="1"/>
          <p:nvPr/>
        </p:nvSpPr>
        <p:spPr>
          <a:xfrm>
            <a:off x="6572454" y="2862346"/>
            <a:ext cx="43204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A2E93-27D2-46D6-72E3-95389267F0EC}"/>
              </a:ext>
            </a:extLst>
          </p:cNvPr>
          <p:cNvSpPr txBox="1"/>
          <p:nvPr/>
        </p:nvSpPr>
        <p:spPr>
          <a:xfrm>
            <a:off x="5229257" y="3542066"/>
            <a:ext cx="462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3784B2-4368-FAAE-463C-B385372BC03D}"/>
              </a:ext>
            </a:extLst>
          </p:cNvPr>
          <p:cNvSpPr txBox="1"/>
          <p:nvPr/>
        </p:nvSpPr>
        <p:spPr>
          <a:xfrm>
            <a:off x="4423294" y="3542065"/>
            <a:ext cx="462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FFD7C8-FB9E-B3C1-8184-7AC12B5F272E}"/>
              </a:ext>
            </a:extLst>
          </p:cNvPr>
          <p:cNvSpPr txBox="1"/>
          <p:nvPr/>
        </p:nvSpPr>
        <p:spPr>
          <a:xfrm>
            <a:off x="5914836" y="3542065"/>
            <a:ext cx="612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0C61E-5A6A-93F6-7408-A81BCC3F41CE}"/>
              </a:ext>
            </a:extLst>
          </p:cNvPr>
          <p:cNvSpPr txBox="1"/>
          <p:nvPr/>
        </p:nvSpPr>
        <p:spPr>
          <a:xfrm>
            <a:off x="6738852" y="4180394"/>
            <a:ext cx="625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93550D8-5B7E-F11E-FFD5-BBFCC178F0AC}"/>
                  </a:ext>
                </a:extLst>
              </p:cNvPr>
              <p:cNvSpPr txBox="1"/>
              <p:nvPr/>
            </p:nvSpPr>
            <p:spPr>
              <a:xfrm>
                <a:off x="10235738" y="4908156"/>
                <a:ext cx="858982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93550D8-5B7E-F11E-FFD5-BBFCC178F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5738" y="4908156"/>
                <a:ext cx="858982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98672F7-000A-6AB6-0741-DC6B6828441C}"/>
                  </a:ext>
                </a:extLst>
              </p:cNvPr>
              <p:cNvSpPr txBox="1"/>
              <p:nvPr/>
            </p:nvSpPr>
            <p:spPr>
              <a:xfrm>
                <a:off x="10928465" y="5816389"/>
                <a:ext cx="858982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98672F7-000A-6AB6-0741-DC6B68284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8465" y="5816389"/>
                <a:ext cx="858982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197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503" y="170670"/>
            <a:ext cx="11732031" cy="5904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group of 100 people were asked if they owned a pair of Converse shoes and if they owned a pair of Nike trainers.  48 people owned Converse, 14 people owned both types of footwear, 18 people owned neither.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Draw a Venn Diagram showing this information</a:t>
            </a: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lphaLcParenR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is the probability that a person chosen only owes Nike trainers?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is the probability that a person chosen only owns Converse shoes?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1ADA9D-65B2-47F8-BCD0-37D1E00CF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43" t="28282" r="45744" b="8122"/>
          <a:stretch/>
        </p:blipFill>
        <p:spPr>
          <a:xfrm rot="16200000">
            <a:off x="2432857" y="-2229457"/>
            <a:ext cx="6683433" cy="111501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02015A-6A77-A7E8-3E50-9E04607A1430}"/>
              </a:ext>
            </a:extLst>
          </p:cNvPr>
          <p:cNvSpPr txBox="1"/>
          <p:nvPr/>
        </p:nvSpPr>
        <p:spPr>
          <a:xfrm>
            <a:off x="139743" y="198118"/>
            <a:ext cx="54755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08255-9C72-74CA-A946-9ED509CE56CA}"/>
              </a:ext>
            </a:extLst>
          </p:cNvPr>
          <p:cNvSpPr/>
          <p:nvPr/>
        </p:nvSpPr>
        <p:spPr>
          <a:xfrm>
            <a:off x="3657600" y="2318871"/>
            <a:ext cx="6574118" cy="2199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E9AFF-5AC9-6A23-DDB6-4C62B3196B6D}"/>
              </a:ext>
            </a:extLst>
          </p:cNvPr>
          <p:cNvSpPr/>
          <p:nvPr/>
        </p:nvSpPr>
        <p:spPr>
          <a:xfrm>
            <a:off x="9837269" y="4882777"/>
            <a:ext cx="705225" cy="624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3283E9-6F8A-5CCA-484A-A36A0D278EAD}"/>
              </a:ext>
            </a:extLst>
          </p:cNvPr>
          <p:cNvSpPr/>
          <p:nvPr/>
        </p:nvSpPr>
        <p:spPr>
          <a:xfrm>
            <a:off x="9879105" y="5871883"/>
            <a:ext cx="1010024" cy="815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60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08240F-40B3-1C3C-0D61-F49D43788635}"/>
              </a:ext>
            </a:extLst>
          </p:cNvPr>
          <p:cNvSpPr txBox="1"/>
          <p:nvPr/>
        </p:nvSpPr>
        <p:spPr>
          <a:xfrm>
            <a:off x="127461" y="205707"/>
            <a:ext cx="7935883" cy="5200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100 people were asked how they exercise.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65 Run.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48 Swim.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 Cycle.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Run and Swim.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 Swim and Cycle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 Run and Cycle.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Do all three.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AFE15-BB74-FA6C-ED27-1F06C1647806}"/>
              </a:ext>
            </a:extLst>
          </p:cNvPr>
          <p:cNvSpPr txBox="1"/>
          <p:nvPr/>
        </p:nvSpPr>
        <p:spPr>
          <a:xfrm>
            <a:off x="3348644" y="1045052"/>
            <a:ext cx="8300258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i)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Draw a Venn diagram to represent the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6C8FD-BD9F-7664-B3EB-9B411929104E}"/>
              </a:ext>
            </a:extLst>
          </p:cNvPr>
          <p:cNvSpPr txBox="1"/>
          <p:nvPr/>
        </p:nvSpPr>
        <p:spPr>
          <a:xfrm>
            <a:off x="3282141" y="4310748"/>
            <a:ext cx="8211590" cy="2134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is the probability that a person chosen does no exercise?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iii)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What is the probability that a person chosen swims but does not run?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probability that a person chosen does at least two exercises?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5A16E1-FA3F-CC65-B5DB-5D929F23FB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300" t="11947" r="2482" b="46988"/>
          <a:stretch/>
        </p:blipFill>
        <p:spPr>
          <a:xfrm>
            <a:off x="4878212" y="1494778"/>
            <a:ext cx="4739309" cy="27732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530867-85B2-98F4-354E-3767EFF96891}"/>
                  </a:ext>
                </a:extLst>
              </p:cNvPr>
              <p:cNvSpPr txBox="1"/>
              <p:nvPr/>
            </p:nvSpPr>
            <p:spPr>
              <a:xfrm>
                <a:off x="10296698" y="4017948"/>
                <a:ext cx="858982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530867-85B2-98F4-354E-3767EFF96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6698" y="4017948"/>
                <a:ext cx="858982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950AB2-4EE1-9F5F-6FFC-B7A649C05C29}"/>
                  </a:ext>
                </a:extLst>
              </p:cNvPr>
              <p:cNvSpPr txBox="1"/>
              <p:nvPr/>
            </p:nvSpPr>
            <p:spPr>
              <a:xfrm>
                <a:off x="10895215" y="4878976"/>
                <a:ext cx="858982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950AB2-4EE1-9F5F-6FFC-B7A649C05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5215" y="4878976"/>
                <a:ext cx="858982" cy="90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087199-42FC-4893-0752-ED07AE0E0690}"/>
                  </a:ext>
                </a:extLst>
              </p:cNvPr>
              <p:cNvSpPr txBox="1"/>
              <p:nvPr/>
            </p:nvSpPr>
            <p:spPr>
              <a:xfrm>
                <a:off x="11155680" y="5780761"/>
                <a:ext cx="858982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𝟓𝟓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087199-42FC-4893-0752-ED07AE0E0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680" y="5780761"/>
                <a:ext cx="858982" cy="938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82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4D36AE-A144-44D9-A544-53FF711FD2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16" t="14595" r="43726" b="7567"/>
          <a:stretch/>
        </p:blipFill>
        <p:spPr>
          <a:xfrm rot="5400000">
            <a:off x="2806190" y="-2368872"/>
            <a:ext cx="6423749" cy="113162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E806AB-4D5A-4923-7A21-CBC3E1D694C9}"/>
              </a:ext>
            </a:extLst>
          </p:cNvPr>
          <p:cNvSpPr txBox="1"/>
          <p:nvPr/>
        </p:nvSpPr>
        <p:spPr>
          <a:xfrm>
            <a:off x="242038" y="0"/>
            <a:ext cx="54755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77B89-2687-C296-A08B-2BD65BB9F314}"/>
              </a:ext>
            </a:extLst>
          </p:cNvPr>
          <p:cNvSpPr/>
          <p:nvPr/>
        </p:nvSpPr>
        <p:spPr>
          <a:xfrm>
            <a:off x="6496424" y="1541930"/>
            <a:ext cx="4195482" cy="2306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538D60-A978-297B-BF55-1C418E778B2D}"/>
              </a:ext>
            </a:extLst>
          </p:cNvPr>
          <p:cNvSpPr/>
          <p:nvPr/>
        </p:nvSpPr>
        <p:spPr>
          <a:xfrm>
            <a:off x="7565293" y="4359198"/>
            <a:ext cx="846590" cy="543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E047D-248F-3865-6222-FFFF4D6793F7}"/>
              </a:ext>
            </a:extLst>
          </p:cNvPr>
          <p:cNvSpPr/>
          <p:nvPr/>
        </p:nvSpPr>
        <p:spPr>
          <a:xfrm>
            <a:off x="7941810" y="5041476"/>
            <a:ext cx="846590" cy="543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1F15B4-8820-32F7-8600-5D235EBC7BE3}"/>
              </a:ext>
            </a:extLst>
          </p:cNvPr>
          <p:cNvSpPr/>
          <p:nvPr/>
        </p:nvSpPr>
        <p:spPr>
          <a:xfrm>
            <a:off x="7941810" y="5771298"/>
            <a:ext cx="846590" cy="599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5A4062-03E7-F7AA-D6CD-52458D944B3B}"/>
              </a:ext>
            </a:extLst>
          </p:cNvPr>
          <p:cNvSpPr txBox="1"/>
          <p:nvPr/>
        </p:nvSpPr>
        <p:spPr>
          <a:xfrm>
            <a:off x="10363200" y="3679767"/>
            <a:ext cx="4466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1C3049-0A96-E618-CB28-DB125FF6FE17}"/>
              </a:ext>
            </a:extLst>
          </p:cNvPr>
          <p:cNvSpPr/>
          <p:nvPr/>
        </p:nvSpPr>
        <p:spPr>
          <a:xfrm>
            <a:off x="10465253" y="3793862"/>
            <a:ext cx="846590" cy="543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0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270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2020-05-27T08:35:56Z</dcterms:created>
  <dcterms:modified xsi:type="dcterms:W3CDTF">2025-02-06T07:21:03Z</dcterms:modified>
</cp:coreProperties>
</file>