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49921" y="474874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592627" y="5785381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3" name="Picture 2" descr="https://images.diagnosticquestions.com/uploads/Questions/0bf8a916-d557-4871-86d4-e4e9d0d6d79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10" y="198764"/>
            <a:ext cx="5915565" cy="443667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c473bf68-123f-4963-99ca-6c7de8cc847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833" y="198764"/>
            <a:ext cx="5772540" cy="443667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31521" y="2226365"/>
            <a:ext cx="1075016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 smtClean="0"/>
              <a:t>ANSWERS</a:t>
            </a:r>
            <a:endParaRPr lang="en-GB" sz="115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61762" y="514520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7" name="Picture 6" descr="https://images.diagnosticquestions.com/uploads/Questions/0bf8a916-d557-4871-86d4-e4e9d0d6d79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11" y="198764"/>
            <a:ext cx="5697466" cy="443667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s://images.diagnosticquestions.com/uploads/Questions/c473bf68-123f-4963-99ca-6c7de8cc847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736" y="198764"/>
            <a:ext cx="5772540" cy="443667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136816" y="198764"/>
            <a:ext cx="5892380" cy="443667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349735" y="3014482"/>
            <a:ext cx="446472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You need to work about 33.54cm before you can do this step.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936609" y="1301598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6" name="Picture 5" descr="https://images.diagnosticquestions.com/uploads/Questions/0bf8a916-d557-4871-86d4-e4e9d0d6d79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10" y="198763"/>
            <a:ext cx="6349017" cy="494404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2902" t="25987" r="62208" b="59542"/>
          <a:stretch/>
        </p:blipFill>
        <p:spPr>
          <a:xfrm>
            <a:off x="923280" y="4853958"/>
            <a:ext cx="4963235" cy="192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25428" y="1521681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B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31530" y="3182122"/>
            <a:ext cx="423058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Who knows!</a:t>
            </a:r>
            <a:endParaRPr lang="en-GB" sz="4000" dirty="0"/>
          </a:p>
        </p:txBody>
      </p:sp>
      <p:pic>
        <p:nvPicPr>
          <p:cNvPr id="7" name="Picture 4" descr="https://images.diagnosticquestions.com/uploads/Questions/c473bf68-123f-4963-99ca-6c7de8cc84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15" y="148887"/>
            <a:ext cx="6405358" cy="492304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40191" t="25987" r="34796" b="57496"/>
          <a:stretch/>
        </p:blipFill>
        <p:spPr>
          <a:xfrm>
            <a:off x="803565" y="4686231"/>
            <a:ext cx="5063836" cy="2116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32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15</cp:revision>
  <dcterms:created xsi:type="dcterms:W3CDTF">2019-10-28T12:08:02Z</dcterms:created>
  <dcterms:modified xsi:type="dcterms:W3CDTF">2020-02-09T06:08:13Z</dcterms:modified>
</cp:coreProperties>
</file>