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322" r:id="rId2"/>
    <p:sldId id="323" r:id="rId3"/>
    <p:sldId id="324" r:id="rId4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385FFD-4CE6-4866-9A46-8C9F8FE40292}" v="4" dt="2024-05-14T05:17:38.4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89362" autoAdjust="0"/>
  </p:normalViewPr>
  <p:slideViewPr>
    <p:cSldViewPr snapToGrid="0">
      <p:cViewPr varScale="1">
        <p:scale>
          <a:sx n="83" d="100"/>
          <a:sy n="83" d="100"/>
        </p:scale>
        <p:origin x="288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09BD34F-CD3D-435C-91A0-3DD92750653A}"/>
    <pc:docChg chg="custSel addSld delSld modSld sldOrd">
      <pc:chgData name="Stewart Gale" userId="3647ddd2-6040-41ae-a96d-232c23482af8" providerId="ADAL" clId="{809BD34F-CD3D-435C-91A0-3DD92750653A}" dt="2021-02-25T06:09:53.948" v="101" actId="14100"/>
      <pc:docMkLst>
        <pc:docMk/>
      </pc:docMkLst>
      <pc:sldChg chg="del">
        <pc:chgData name="Stewart Gale" userId="3647ddd2-6040-41ae-a96d-232c23482af8" providerId="ADAL" clId="{809BD34F-CD3D-435C-91A0-3DD92750653A}" dt="2021-02-25T05:51:19.484" v="1" actId="47"/>
        <pc:sldMkLst>
          <pc:docMk/>
          <pc:sldMk cId="3997344515" sldId="317"/>
        </pc:sldMkLst>
      </pc:sldChg>
      <pc:sldChg chg="modSp mod">
        <pc:chgData name="Stewart Gale" userId="3647ddd2-6040-41ae-a96d-232c23482af8" providerId="ADAL" clId="{809BD34F-CD3D-435C-91A0-3DD92750653A}" dt="2021-02-25T06:06:59.222" v="79" actId="20577"/>
        <pc:sldMkLst>
          <pc:docMk/>
          <pc:sldMk cId="1697546357" sldId="319"/>
        </pc:sldMkLst>
        <pc:graphicFrameChg chg="modGraphic">
          <ac:chgData name="Stewart Gale" userId="3647ddd2-6040-41ae-a96d-232c23482af8" providerId="ADAL" clId="{809BD34F-CD3D-435C-91A0-3DD92750653A}" dt="2021-02-25T06:06:44.925" v="61" actId="20577"/>
          <ac:graphicFrameMkLst>
            <pc:docMk/>
            <pc:sldMk cId="1697546357" sldId="319"/>
            <ac:graphicFrameMk id="10" creationId="{00000000-0000-0000-0000-000000000000}"/>
          </ac:graphicFrameMkLst>
        </pc:graphicFrameChg>
        <pc:graphicFrameChg chg="modGraphic">
          <ac:chgData name="Stewart Gale" userId="3647ddd2-6040-41ae-a96d-232c23482af8" providerId="ADAL" clId="{809BD34F-CD3D-435C-91A0-3DD92750653A}" dt="2021-02-25T06:06:03.391" v="23" actId="20577"/>
          <ac:graphicFrameMkLst>
            <pc:docMk/>
            <pc:sldMk cId="1697546357" sldId="319"/>
            <ac:graphicFrameMk id="11" creationId="{EDFC7061-DB3E-4D1D-A34D-4464A5F8ABB0}"/>
          </ac:graphicFrameMkLst>
        </pc:graphicFrameChg>
        <pc:graphicFrameChg chg="modGraphic">
          <ac:chgData name="Stewart Gale" userId="3647ddd2-6040-41ae-a96d-232c23482af8" providerId="ADAL" clId="{809BD34F-CD3D-435C-91A0-3DD92750653A}" dt="2021-02-25T06:06:15.975" v="41" actId="20577"/>
          <ac:graphicFrameMkLst>
            <pc:docMk/>
            <pc:sldMk cId="1697546357" sldId="319"/>
            <ac:graphicFrameMk id="12" creationId="{00000000-0000-0000-0000-000000000000}"/>
          </ac:graphicFrameMkLst>
        </pc:graphicFrameChg>
        <pc:graphicFrameChg chg="modGraphic">
          <ac:chgData name="Stewart Gale" userId="3647ddd2-6040-41ae-a96d-232c23482af8" providerId="ADAL" clId="{809BD34F-CD3D-435C-91A0-3DD92750653A}" dt="2021-02-25T06:06:59.222" v="79" actId="20577"/>
          <ac:graphicFrameMkLst>
            <pc:docMk/>
            <pc:sldMk cId="1697546357" sldId="319"/>
            <ac:graphicFrameMk id="13" creationId="{00000000-0000-0000-0000-000000000000}"/>
          </ac:graphicFrameMkLst>
        </pc:graphicFrameChg>
      </pc:sldChg>
      <pc:sldChg chg="del">
        <pc:chgData name="Stewart Gale" userId="3647ddd2-6040-41ae-a96d-232c23482af8" providerId="ADAL" clId="{809BD34F-CD3D-435C-91A0-3DD92750653A}" dt="2021-02-25T05:51:19.010" v="0" actId="47"/>
        <pc:sldMkLst>
          <pc:docMk/>
          <pc:sldMk cId="2255217845" sldId="320"/>
        </pc:sldMkLst>
      </pc:sldChg>
      <pc:sldChg chg="modSp mod">
        <pc:chgData name="Stewart Gale" userId="3647ddd2-6040-41ae-a96d-232c23482af8" providerId="ADAL" clId="{809BD34F-CD3D-435C-91A0-3DD92750653A}" dt="2021-02-25T06:07:56.732" v="81" actId="20577"/>
        <pc:sldMkLst>
          <pc:docMk/>
          <pc:sldMk cId="909749860" sldId="321"/>
        </pc:sldMkLst>
        <pc:graphicFrameChg chg="modGraphic">
          <ac:chgData name="Stewart Gale" userId="3647ddd2-6040-41ae-a96d-232c23482af8" providerId="ADAL" clId="{809BD34F-CD3D-435C-91A0-3DD92750653A}" dt="2021-02-25T06:07:56.732" v="81" actId="20577"/>
          <ac:graphicFrameMkLst>
            <pc:docMk/>
            <pc:sldMk cId="909749860" sldId="321"/>
            <ac:graphicFrameMk id="11" creationId="{BA59745B-E36C-4EEA-9422-F48CBE77BD56}"/>
          </ac:graphicFrameMkLst>
        </pc:graphicFrameChg>
      </pc:sldChg>
      <pc:sldChg chg="addSp delSp modSp new mod ord">
        <pc:chgData name="Stewart Gale" userId="3647ddd2-6040-41ae-a96d-232c23482af8" providerId="ADAL" clId="{809BD34F-CD3D-435C-91A0-3DD92750653A}" dt="2021-02-25T06:09:53.948" v="101" actId="14100"/>
        <pc:sldMkLst>
          <pc:docMk/>
          <pc:sldMk cId="1842848479" sldId="322"/>
        </pc:sldMkLst>
        <pc:spChg chg="del">
          <ac:chgData name="Stewart Gale" userId="3647ddd2-6040-41ae-a96d-232c23482af8" providerId="ADAL" clId="{809BD34F-CD3D-435C-91A0-3DD92750653A}" dt="2021-02-25T05:51:26.761" v="7" actId="478"/>
          <ac:spMkLst>
            <pc:docMk/>
            <pc:sldMk cId="1842848479" sldId="322"/>
            <ac:spMk id="2" creationId="{503708BF-27FC-4F5C-9CE4-6E9C059BC523}"/>
          </ac:spMkLst>
        </pc:spChg>
        <pc:spChg chg="del">
          <ac:chgData name="Stewart Gale" userId="3647ddd2-6040-41ae-a96d-232c23482af8" providerId="ADAL" clId="{809BD34F-CD3D-435C-91A0-3DD92750653A}" dt="2021-02-25T05:51:26.761" v="7" actId="478"/>
          <ac:spMkLst>
            <pc:docMk/>
            <pc:sldMk cId="1842848479" sldId="322"/>
            <ac:spMk id="3" creationId="{BE3416C7-FF90-44E9-9F66-700CE2C38DD6}"/>
          </ac:spMkLst>
        </pc:spChg>
        <pc:picChg chg="add del mod modCrop">
          <ac:chgData name="Stewart Gale" userId="3647ddd2-6040-41ae-a96d-232c23482af8" providerId="ADAL" clId="{809BD34F-CD3D-435C-91A0-3DD92750653A}" dt="2021-02-25T06:09:20.408" v="93" actId="478"/>
          <ac:picMkLst>
            <pc:docMk/>
            <pc:sldMk cId="1842848479" sldId="322"/>
            <ac:picMk id="4" creationId="{ECB0C862-703E-4D7D-BBAC-B7FFB185EF69}"/>
          </ac:picMkLst>
        </pc:picChg>
        <pc:picChg chg="add del mod modCrop">
          <ac:chgData name="Stewart Gale" userId="3647ddd2-6040-41ae-a96d-232c23482af8" providerId="ADAL" clId="{809BD34F-CD3D-435C-91A0-3DD92750653A}" dt="2021-02-25T06:08:39.453" v="82" actId="478"/>
          <ac:picMkLst>
            <pc:docMk/>
            <pc:sldMk cId="1842848479" sldId="322"/>
            <ac:picMk id="5" creationId="{EF2F1BA5-033E-4CBC-99B1-3C9DDB78D588}"/>
          </ac:picMkLst>
        </pc:picChg>
        <pc:picChg chg="add mod modCrop">
          <ac:chgData name="Stewart Gale" userId="3647ddd2-6040-41ae-a96d-232c23482af8" providerId="ADAL" clId="{809BD34F-CD3D-435C-91A0-3DD92750653A}" dt="2021-02-25T06:09:18.719" v="92" actId="14100"/>
          <ac:picMkLst>
            <pc:docMk/>
            <pc:sldMk cId="1842848479" sldId="322"/>
            <ac:picMk id="7" creationId="{C60CA25E-CFFF-4C00-B7AE-BB72792B1183}"/>
          </ac:picMkLst>
        </pc:picChg>
        <pc:picChg chg="add mod modCrop">
          <ac:chgData name="Stewart Gale" userId="3647ddd2-6040-41ae-a96d-232c23482af8" providerId="ADAL" clId="{809BD34F-CD3D-435C-91A0-3DD92750653A}" dt="2021-02-25T06:09:53.948" v="101" actId="14100"/>
          <ac:picMkLst>
            <pc:docMk/>
            <pc:sldMk cId="1842848479" sldId="322"/>
            <ac:picMk id="9" creationId="{F050B7CF-4904-4909-895F-4C9025265FA7}"/>
          </ac:picMkLst>
        </pc:picChg>
      </pc:sldChg>
      <pc:sldChg chg="del">
        <pc:chgData name="Stewart Gale" userId="3647ddd2-6040-41ae-a96d-232c23482af8" providerId="ADAL" clId="{809BD34F-CD3D-435C-91A0-3DD92750653A}" dt="2021-02-25T05:51:20.266" v="2" actId="47"/>
        <pc:sldMkLst>
          <pc:docMk/>
          <pc:sldMk cId="3861086215" sldId="322"/>
        </pc:sldMkLst>
      </pc:sldChg>
      <pc:sldChg chg="del">
        <pc:chgData name="Stewart Gale" userId="3647ddd2-6040-41ae-a96d-232c23482af8" providerId="ADAL" clId="{809BD34F-CD3D-435C-91A0-3DD92750653A}" dt="2021-02-25T05:51:20.945" v="3" actId="47"/>
        <pc:sldMkLst>
          <pc:docMk/>
          <pc:sldMk cId="4117424941" sldId="323"/>
        </pc:sldMkLst>
      </pc:sldChg>
    </pc:docChg>
  </pc:docChgLst>
  <pc:docChgLst>
    <pc:chgData name="Stewart Gale" userId="3647ddd2-6040-41ae-a96d-232c23482af8" providerId="ADAL" clId="{94385FFD-4CE6-4866-9A46-8C9F8FE40292}"/>
    <pc:docChg chg="undo custSel addSld delSld modSld">
      <pc:chgData name="Stewart Gale" userId="3647ddd2-6040-41ae-a96d-232c23482af8" providerId="ADAL" clId="{94385FFD-4CE6-4866-9A46-8C9F8FE40292}" dt="2024-05-14T05:19:28.923" v="83" actId="1076"/>
      <pc:docMkLst>
        <pc:docMk/>
      </pc:docMkLst>
      <pc:sldChg chg="delSp del mod delAnim">
        <pc:chgData name="Stewart Gale" userId="3647ddd2-6040-41ae-a96d-232c23482af8" providerId="ADAL" clId="{94385FFD-4CE6-4866-9A46-8C9F8FE40292}" dt="2024-05-14T05:19:08.505" v="80" actId="47"/>
        <pc:sldMkLst>
          <pc:docMk/>
          <pc:sldMk cId="1697546357" sldId="319"/>
        </pc:sldMkLst>
        <pc:graphicFrameChg chg="del">
          <ac:chgData name="Stewart Gale" userId="3647ddd2-6040-41ae-a96d-232c23482af8" providerId="ADAL" clId="{94385FFD-4CE6-4866-9A46-8C9F8FE40292}" dt="2024-05-14T05:16:01.563" v="34" actId="21"/>
          <ac:graphicFrameMkLst>
            <pc:docMk/>
            <pc:sldMk cId="1697546357" sldId="319"/>
            <ac:graphicFrameMk id="2" creationId="{00000000-0000-0000-0000-000000000000}"/>
          </ac:graphicFrameMkLst>
        </pc:graphicFrameChg>
        <pc:graphicFrameChg chg="del">
          <ac:chgData name="Stewart Gale" userId="3647ddd2-6040-41ae-a96d-232c23482af8" providerId="ADAL" clId="{94385FFD-4CE6-4866-9A46-8C9F8FE40292}" dt="2024-05-14T05:16:01.563" v="34" actId="21"/>
          <ac:graphicFrameMkLst>
            <pc:docMk/>
            <pc:sldMk cId="1697546357" sldId="319"/>
            <ac:graphicFrameMk id="3" creationId="{00000000-0000-0000-0000-000000000000}"/>
          </ac:graphicFrameMkLst>
        </pc:graphicFrameChg>
        <pc:graphicFrameChg chg="del">
          <ac:chgData name="Stewart Gale" userId="3647ddd2-6040-41ae-a96d-232c23482af8" providerId="ADAL" clId="{94385FFD-4CE6-4866-9A46-8C9F8FE40292}" dt="2024-05-14T05:16:01.563" v="34" actId="21"/>
          <ac:graphicFrameMkLst>
            <pc:docMk/>
            <pc:sldMk cId="1697546357" sldId="319"/>
            <ac:graphicFrameMk id="5" creationId="{00000000-0000-0000-0000-000000000000}"/>
          </ac:graphicFrameMkLst>
        </pc:graphicFrameChg>
        <pc:graphicFrameChg chg="del">
          <ac:chgData name="Stewart Gale" userId="3647ddd2-6040-41ae-a96d-232c23482af8" providerId="ADAL" clId="{94385FFD-4CE6-4866-9A46-8C9F8FE40292}" dt="2024-05-14T05:16:01.563" v="34" actId="21"/>
          <ac:graphicFrameMkLst>
            <pc:docMk/>
            <pc:sldMk cId="1697546357" sldId="319"/>
            <ac:graphicFrameMk id="6" creationId="{00000000-0000-0000-0000-000000000000}"/>
          </ac:graphicFrameMkLst>
        </pc:graphicFrameChg>
        <pc:graphicFrameChg chg="del">
          <ac:chgData name="Stewart Gale" userId="3647ddd2-6040-41ae-a96d-232c23482af8" providerId="ADAL" clId="{94385FFD-4CE6-4866-9A46-8C9F8FE40292}" dt="2024-05-14T05:16:01.563" v="34" actId="21"/>
          <ac:graphicFrameMkLst>
            <pc:docMk/>
            <pc:sldMk cId="1697546357" sldId="319"/>
            <ac:graphicFrameMk id="8" creationId="{00000000-0000-0000-0000-000000000000}"/>
          </ac:graphicFrameMkLst>
        </pc:graphicFrameChg>
        <pc:graphicFrameChg chg="del">
          <ac:chgData name="Stewart Gale" userId="3647ddd2-6040-41ae-a96d-232c23482af8" providerId="ADAL" clId="{94385FFD-4CE6-4866-9A46-8C9F8FE40292}" dt="2024-05-14T05:16:01.563" v="34" actId="21"/>
          <ac:graphicFrameMkLst>
            <pc:docMk/>
            <pc:sldMk cId="1697546357" sldId="319"/>
            <ac:graphicFrameMk id="9" creationId="{00000000-0000-0000-0000-000000000000}"/>
          </ac:graphicFrameMkLst>
        </pc:graphicFrameChg>
        <pc:graphicFrameChg chg="del">
          <ac:chgData name="Stewart Gale" userId="3647ddd2-6040-41ae-a96d-232c23482af8" providerId="ADAL" clId="{94385FFD-4CE6-4866-9A46-8C9F8FE40292}" dt="2024-05-14T05:16:01.563" v="34" actId="21"/>
          <ac:graphicFrameMkLst>
            <pc:docMk/>
            <pc:sldMk cId="1697546357" sldId="319"/>
            <ac:graphicFrameMk id="10" creationId="{00000000-0000-0000-0000-000000000000}"/>
          </ac:graphicFrameMkLst>
        </pc:graphicFrameChg>
        <pc:graphicFrameChg chg="del">
          <ac:chgData name="Stewart Gale" userId="3647ddd2-6040-41ae-a96d-232c23482af8" providerId="ADAL" clId="{94385FFD-4CE6-4866-9A46-8C9F8FE40292}" dt="2024-05-14T05:16:01.563" v="34" actId="21"/>
          <ac:graphicFrameMkLst>
            <pc:docMk/>
            <pc:sldMk cId="1697546357" sldId="319"/>
            <ac:graphicFrameMk id="12" creationId="{00000000-0000-0000-0000-000000000000}"/>
          </ac:graphicFrameMkLst>
        </pc:graphicFrameChg>
        <pc:graphicFrameChg chg="del">
          <ac:chgData name="Stewart Gale" userId="3647ddd2-6040-41ae-a96d-232c23482af8" providerId="ADAL" clId="{94385FFD-4CE6-4866-9A46-8C9F8FE40292}" dt="2024-05-14T05:16:01.563" v="34" actId="21"/>
          <ac:graphicFrameMkLst>
            <pc:docMk/>
            <pc:sldMk cId="1697546357" sldId="319"/>
            <ac:graphicFrameMk id="13" creationId="{00000000-0000-0000-0000-000000000000}"/>
          </ac:graphicFrameMkLst>
        </pc:graphicFrameChg>
        <pc:picChg chg="del">
          <ac:chgData name="Stewart Gale" userId="3647ddd2-6040-41ae-a96d-232c23482af8" providerId="ADAL" clId="{94385FFD-4CE6-4866-9A46-8C9F8FE40292}" dt="2024-05-14T05:15:41.494" v="31" actId="478"/>
          <ac:picMkLst>
            <pc:docMk/>
            <pc:sldMk cId="1697546357" sldId="319"/>
            <ac:picMk id="14" creationId="{00000000-0000-0000-0000-000000000000}"/>
          </ac:picMkLst>
        </pc:picChg>
      </pc:sldChg>
      <pc:sldChg chg="delSp del mod">
        <pc:chgData name="Stewart Gale" userId="3647ddd2-6040-41ae-a96d-232c23482af8" providerId="ADAL" clId="{94385FFD-4CE6-4866-9A46-8C9F8FE40292}" dt="2024-05-14T05:19:12.232" v="81" actId="47"/>
        <pc:sldMkLst>
          <pc:docMk/>
          <pc:sldMk cId="909749860" sldId="321"/>
        </pc:sldMkLst>
        <pc:picChg chg="del">
          <ac:chgData name="Stewart Gale" userId="3647ddd2-6040-41ae-a96d-232c23482af8" providerId="ADAL" clId="{94385FFD-4CE6-4866-9A46-8C9F8FE40292}" dt="2024-05-14T05:15:43.483" v="32" actId="478"/>
          <ac:picMkLst>
            <pc:docMk/>
            <pc:sldMk cId="909749860" sldId="321"/>
            <ac:picMk id="14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94385FFD-4CE6-4866-9A46-8C9F8FE40292}" dt="2021-11-15T06:59:28.126" v="30" actId="1076"/>
        <pc:sldMkLst>
          <pc:docMk/>
          <pc:sldMk cId="2663002020" sldId="323"/>
        </pc:sldMkLst>
        <pc:spChg chg="del">
          <ac:chgData name="Stewart Gale" userId="3647ddd2-6040-41ae-a96d-232c23482af8" providerId="ADAL" clId="{94385FFD-4CE6-4866-9A46-8C9F8FE40292}" dt="2021-11-15T06:59:09.615" v="1" actId="478"/>
          <ac:spMkLst>
            <pc:docMk/>
            <pc:sldMk cId="2663002020" sldId="323"/>
            <ac:spMk id="2" creationId="{6B2DE593-1779-45D0-9DC7-28C34EC12951}"/>
          </ac:spMkLst>
        </pc:spChg>
        <pc:spChg chg="del">
          <ac:chgData name="Stewart Gale" userId="3647ddd2-6040-41ae-a96d-232c23482af8" providerId="ADAL" clId="{94385FFD-4CE6-4866-9A46-8C9F8FE40292}" dt="2021-11-15T06:59:09.615" v="1" actId="478"/>
          <ac:spMkLst>
            <pc:docMk/>
            <pc:sldMk cId="2663002020" sldId="323"/>
            <ac:spMk id="3" creationId="{3BD7069F-86BC-42F5-8828-F2FD448AFDB4}"/>
          </ac:spMkLst>
        </pc:spChg>
        <pc:spChg chg="add mod">
          <ac:chgData name="Stewart Gale" userId="3647ddd2-6040-41ae-a96d-232c23482af8" providerId="ADAL" clId="{94385FFD-4CE6-4866-9A46-8C9F8FE40292}" dt="2021-11-15T06:59:28.126" v="30" actId="1076"/>
          <ac:spMkLst>
            <pc:docMk/>
            <pc:sldMk cId="2663002020" sldId="323"/>
            <ac:spMk id="4" creationId="{C4B6991E-B7E7-4CA9-8995-1F9C0C87C93F}"/>
          </ac:spMkLst>
        </pc:spChg>
      </pc:sldChg>
      <pc:sldChg chg="addSp modSp add mod modAnim">
        <pc:chgData name="Stewart Gale" userId="3647ddd2-6040-41ae-a96d-232c23482af8" providerId="ADAL" clId="{94385FFD-4CE6-4866-9A46-8C9F8FE40292}" dt="2024-05-14T05:19:28.923" v="83" actId="1076"/>
        <pc:sldMkLst>
          <pc:docMk/>
          <pc:sldMk cId="3873704439" sldId="324"/>
        </pc:sldMkLst>
        <pc:graphicFrameChg chg="add mod modGraphic">
          <ac:chgData name="Stewart Gale" userId="3647ddd2-6040-41ae-a96d-232c23482af8" providerId="ADAL" clId="{94385FFD-4CE6-4866-9A46-8C9F8FE40292}" dt="2024-05-14T05:19:24.796" v="82" actId="1076"/>
          <ac:graphicFrameMkLst>
            <pc:docMk/>
            <pc:sldMk cId="3873704439" sldId="324"/>
            <ac:graphicFrameMk id="2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9:24.796" v="82" actId="1076"/>
          <ac:graphicFrameMkLst>
            <pc:docMk/>
            <pc:sldMk cId="3873704439" sldId="324"/>
            <ac:graphicFrameMk id="3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7:21.987" v="54" actId="1076"/>
          <ac:graphicFrameMkLst>
            <pc:docMk/>
            <pc:sldMk cId="3873704439" sldId="324"/>
            <ac:graphicFrameMk id="4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9:24.796" v="82" actId="1076"/>
          <ac:graphicFrameMkLst>
            <pc:docMk/>
            <pc:sldMk cId="3873704439" sldId="324"/>
            <ac:graphicFrameMk id="5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9:28.923" v="83" actId="1076"/>
          <ac:graphicFrameMkLst>
            <pc:docMk/>
            <pc:sldMk cId="3873704439" sldId="324"/>
            <ac:graphicFrameMk id="6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7:25.275" v="55" actId="1076"/>
          <ac:graphicFrameMkLst>
            <pc:docMk/>
            <pc:sldMk cId="3873704439" sldId="324"/>
            <ac:graphicFrameMk id="8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7:18.229" v="53" actId="1076"/>
          <ac:graphicFrameMkLst>
            <pc:docMk/>
            <pc:sldMk cId="3873704439" sldId="324"/>
            <ac:graphicFrameMk id="10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8:28.936" v="70" actId="14100"/>
          <ac:graphicFrameMkLst>
            <pc:docMk/>
            <pc:sldMk cId="3873704439" sldId="324"/>
            <ac:graphicFrameMk id="11" creationId="{3CA516C5-BDB7-4382-4474-62633B8B7409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7:15.389" v="52" actId="1076"/>
          <ac:graphicFrameMkLst>
            <pc:docMk/>
            <pc:sldMk cId="3873704439" sldId="324"/>
            <ac:graphicFrameMk id="12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7:11.439" v="51" actId="1076"/>
          <ac:graphicFrameMkLst>
            <pc:docMk/>
            <pc:sldMk cId="3873704439" sldId="324"/>
            <ac:graphicFrameMk id="13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8:37.156" v="72" actId="14100"/>
          <ac:graphicFrameMkLst>
            <pc:docMk/>
            <pc:sldMk cId="3873704439" sldId="324"/>
            <ac:graphicFrameMk id="14" creationId="{CA91AF99-308E-E5DA-F77A-D883EFCD92DA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8:37.156" v="72" actId="14100"/>
          <ac:graphicFrameMkLst>
            <pc:docMk/>
            <pc:sldMk cId="3873704439" sldId="324"/>
            <ac:graphicFrameMk id="15" creationId="{74E81105-F313-E220-0256-B4E7AD9241DF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8:52.772" v="76" actId="1076"/>
          <ac:graphicFrameMkLst>
            <pc:docMk/>
            <pc:sldMk cId="3873704439" sldId="324"/>
            <ac:graphicFrameMk id="16" creationId="{F47A493F-B77F-386D-9936-BCEDC5EED564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8:50.285" v="75" actId="1076"/>
          <ac:graphicFrameMkLst>
            <pc:docMk/>
            <pc:sldMk cId="3873704439" sldId="324"/>
            <ac:graphicFrameMk id="17" creationId="{D7C7F9A5-A48A-79B1-D844-F34065054D12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8:56.164" v="77" actId="1076"/>
          <ac:graphicFrameMkLst>
            <pc:docMk/>
            <pc:sldMk cId="3873704439" sldId="324"/>
            <ac:graphicFrameMk id="18" creationId="{28B64622-2A36-3CEF-8594-B2EA0E4BD546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9:02.337" v="78" actId="1076"/>
          <ac:graphicFrameMkLst>
            <pc:docMk/>
            <pc:sldMk cId="3873704439" sldId="324"/>
            <ac:graphicFrameMk id="19" creationId="{F3ECAA30-F3B3-7EA3-B11E-C20BE7BFF356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9:02.337" v="78" actId="1076"/>
          <ac:graphicFrameMkLst>
            <pc:docMk/>
            <pc:sldMk cId="3873704439" sldId="324"/>
            <ac:graphicFrameMk id="20" creationId="{7B09ACA4-C3E5-B10B-90C9-4591E39FEEA3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9:02.337" v="78" actId="1076"/>
          <ac:graphicFrameMkLst>
            <pc:docMk/>
            <pc:sldMk cId="3873704439" sldId="324"/>
            <ac:graphicFrameMk id="21" creationId="{002DB934-BC6B-C3A5-9BB6-234A0674F451}"/>
          </ac:graphicFrameMkLst>
        </pc:graphicFrameChg>
        <pc:graphicFrameChg chg="add mod modGraphic">
          <ac:chgData name="Stewart Gale" userId="3647ddd2-6040-41ae-a96d-232c23482af8" providerId="ADAL" clId="{94385FFD-4CE6-4866-9A46-8C9F8FE40292}" dt="2024-05-14T05:19:05.407" v="79" actId="1076"/>
          <ac:graphicFrameMkLst>
            <pc:docMk/>
            <pc:sldMk cId="3873704439" sldId="324"/>
            <ac:graphicFrameMk id="22" creationId="{D835CA59-B148-161E-A307-8C3175B31567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24C031-C5CB-431C-B278-AB3AD7828B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3496DF-3455-401B-92A0-03EB9F03392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CF83171-5133-47AA-9812-0D81D1A584C4}" type="datetimeFigureOut">
              <a:rPr lang="en-GB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D29661C-1F9C-4E3D-9A36-2529317496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8D8D76D-E078-439B-8045-D0BB387B1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BB4D57-D274-4301-B816-FCBCD820991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F993A-28EF-4F35-A72D-6C85E7874A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AB2D5D0-1AA9-482F-BA75-9122B40E77E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2D5D0-1AA9-482F-BA75-9122B40E77E2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984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2D5D0-1AA9-482F-BA75-9122B40E77E2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166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BFFB36-895F-40B7-8EB2-7A19623B7E65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0BE7-0A91-4940-80E4-2E238E6327A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09807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6AB524-58C7-4BBF-8EC3-928E30ADCD4B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867D3-3A2F-4E32-98E9-E92E9A61940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1590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9D873-C0A9-413A-AFF5-FC836501D145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C0F6-43DC-4B44-B890-D0B20FAB504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4296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868BD4-7C11-4DFD-9B33-4DD1FA551F09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A2B89-5364-4EEF-9E75-BC960C8380D0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81772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3692FF-425A-49CE-A470-C3C4B3917FC8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57EF08-CA99-4417-AE06-55E0D930838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1666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1E2140-B898-46CA-B095-ED2CDFCCDF6F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2BA3D-AEEC-4432-859B-1B96EBA29FA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684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542EE4-E7DF-4476-B479-487DF50B7B40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E5CE-1092-4400-B9C1-0AA6F1DA6F6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1524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647E74-F956-4067-9881-69738881B59C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857B1-A082-4433-8EF9-C575A5F82DC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7078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E5A603-725C-47F0-B838-13B386F44931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57E31-B8E2-47CB-AA5F-0F15CC8F261C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5278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2F74B6-7D38-461E-B4A3-A5187F7E89DB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1BFAA-577B-47E3-A42A-31262E8054E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2277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179622-DDA6-4DAE-916B-7253BD6A8848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00298-E495-47B8-BE34-671DB9FD7AC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0173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5B5209-302E-44F6-8803-525AACD2A54D}" type="datetimeFigureOut">
              <a:rPr lang="en-GB" smtClean="0"/>
              <a:pPr>
                <a:defRPr/>
              </a:pPr>
              <a:t>14/05/2024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28CE3-57C6-4D43-BE31-C0632F450CFD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208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0CA25E-CFFF-4C00-B7AE-BB72792B11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34" t="9553" r="20703" b="12139"/>
          <a:stretch/>
        </p:blipFill>
        <p:spPr>
          <a:xfrm>
            <a:off x="6244947" y="443552"/>
            <a:ext cx="5710492" cy="5834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50B7CF-4904-4909-895F-4C9025265F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22" t="8458" r="20315" b="9602"/>
          <a:stretch/>
        </p:blipFill>
        <p:spPr>
          <a:xfrm>
            <a:off x="120770" y="443552"/>
            <a:ext cx="6024843" cy="583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48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B6991E-B7E7-4CA9-8995-1F9C0C87C93F}"/>
              </a:ext>
            </a:extLst>
          </p:cNvPr>
          <p:cNvSpPr txBox="1"/>
          <p:nvPr/>
        </p:nvSpPr>
        <p:spPr>
          <a:xfrm>
            <a:off x="2334882" y="2041586"/>
            <a:ext cx="76660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63002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0CA25E-CFFF-4C00-B7AE-BB72792B11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34" t="9553" r="20703" b="12139"/>
          <a:stretch/>
        </p:blipFill>
        <p:spPr>
          <a:xfrm>
            <a:off x="6244947" y="443552"/>
            <a:ext cx="5710492" cy="5834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50B7CF-4904-4909-895F-4C9025265F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022" t="8458" r="20315" b="9602"/>
          <a:stretch/>
        </p:blipFill>
        <p:spPr>
          <a:xfrm>
            <a:off x="120770" y="443552"/>
            <a:ext cx="6024843" cy="5834417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845522"/>
              </p:ext>
            </p:extLst>
          </p:nvPr>
        </p:nvGraphicFramePr>
        <p:xfrm>
          <a:off x="2998602" y="898509"/>
          <a:ext cx="3230072" cy="5886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5036">
                  <a:extLst>
                    <a:ext uri="{9D8B030D-6E8A-4147-A177-3AD203B41FA5}">
                      <a16:colId xmlns:a16="http://schemas.microsoft.com/office/drawing/2014/main" val="646967558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620893958"/>
                    </a:ext>
                  </a:extLst>
                </a:gridCol>
              </a:tblGrid>
              <a:tr h="58868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5500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6500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0413237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220425"/>
              </p:ext>
            </p:extLst>
          </p:nvPr>
        </p:nvGraphicFramePr>
        <p:xfrm>
          <a:off x="2998602" y="1487198"/>
          <a:ext cx="3230072" cy="5886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5036">
                  <a:extLst>
                    <a:ext uri="{9D8B030D-6E8A-4147-A177-3AD203B41FA5}">
                      <a16:colId xmlns:a16="http://schemas.microsoft.com/office/drawing/2014/main" val="1272135785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101755473"/>
                    </a:ext>
                  </a:extLst>
                </a:gridCol>
              </a:tblGrid>
              <a:tr h="58868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5950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6050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28608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660720"/>
              </p:ext>
            </p:extLst>
          </p:nvPr>
        </p:nvGraphicFramePr>
        <p:xfrm>
          <a:off x="2998602" y="2060497"/>
          <a:ext cx="4845108" cy="6040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5036">
                  <a:extLst>
                    <a:ext uri="{9D8B030D-6E8A-4147-A177-3AD203B41FA5}">
                      <a16:colId xmlns:a16="http://schemas.microsoft.com/office/drawing/2014/main" val="4108712976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3551140642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841764881"/>
                    </a:ext>
                  </a:extLst>
                </a:gridCol>
              </a:tblGrid>
              <a:tr h="60407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5995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6005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804715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847601"/>
              </p:ext>
            </p:extLst>
          </p:nvPr>
        </p:nvGraphicFramePr>
        <p:xfrm>
          <a:off x="2998602" y="2565862"/>
          <a:ext cx="4845108" cy="6040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5036">
                  <a:extLst>
                    <a:ext uri="{9D8B030D-6E8A-4147-A177-3AD203B41FA5}">
                      <a16:colId xmlns:a16="http://schemas.microsoft.com/office/drawing/2014/main" val="3814332368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795021549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531890130"/>
                    </a:ext>
                  </a:extLst>
                </a:gridCol>
              </a:tblGrid>
              <a:tr h="60407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59.5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60.5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3189339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619551"/>
              </p:ext>
            </p:extLst>
          </p:nvPr>
        </p:nvGraphicFramePr>
        <p:xfrm>
          <a:off x="3045187" y="3571865"/>
          <a:ext cx="4845108" cy="5886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5036">
                  <a:extLst>
                    <a:ext uri="{9D8B030D-6E8A-4147-A177-3AD203B41FA5}">
                      <a16:colId xmlns:a16="http://schemas.microsoft.com/office/drawing/2014/main" val="646967558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620893958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4064633511"/>
                    </a:ext>
                  </a:extLst>
                </a:gridCol>
              </a:tblGrid>
              <a:tr h="58868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6.15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6.25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041323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803267"/>
              </p:ext>
            </p:extLst>
          </p:nvPr>
        </p:nvGraphicFramePr>
        <p:xfrm>
          <a:off x="3045187" y="4096653"/>
          <a:ext cx="4845108" cy="5886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5036">
                  <a:extLst>
                    <a:ext uri="{9D8B030D-6E8A-4147-A177-3AD203B41FA5}">
                      <a16:colId xmlns:a16="http://schemas.microsoft.com/office/drawing/2014/main" val="1272135785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101755473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1778329107"/>
                    </a:ext>
                  </a:extLst>
                </a:gridCol>
              </a:tblGrid>
              <a:tr h="58868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6.195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6.205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solidFill>
                          <a:srgbClr val="FF0000"/>
                        </a:solidFill>
                      </a:endParaRP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2286089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7230373"/>
              </p:ext>
            </p:extLst>
          </p:nvPr>
        </p:nvGraphicFramePr>
        <p:xfrm>
          <a:off x="3045187" y="4690884"/>
          <a:ext cx="4845108" cy="6040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5036">
                  <a:extLst>
                    <a:ext uri="{9D8B030D-6E8A-4147-A177-3AD203B41FA5}">
                      <a16:colId xmlns:a16="http://schemas.microsoft.com/office/drawing/2014/main" val="4108712976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3551140642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841764881"/>
                    </a:ext>
                  </a:extLst>
                </a:gridCol>
              </a:tblGrid>
              <a:tr h="60407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6.1995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6.2005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88047156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547138"/>
              </p:ext>
            </p:extLst>
          </p:nvPr>
        </p:nvGraphicFramePr>
        <p:xfrm>
          <a:off x="2999180" y="5127081"/>
          <a:ext cx="4845108" cy="6040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5036">
                  <a:extLst>
                    <a:ext uri="{9D8B030D-6E8A-4147-A177-3AD203B41FA5}">
                      <a16:colId xmlns:a16="http://schemas.microsoft.com/office/drawing/2014/main" val="3814332368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795021549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531890130"/>
                    </a:ext>
                  </a:extLst>
                </a:gridCol>
              </a:tblGrid>
              <a:tr h="60407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5.15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5.25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3189339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4745253"/>
              </p:ext>
            </p:extLst>
          </p:nvPr>
        </p:nvGraphicFramePr>
        <p:xfrm>
          <a:off x="3045187" y="5673890"/>
          <a:ext cx="4845108" cy="6040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5036">
                  <a:extLst>
                    <a:ext uri="{9D8B030D-6E8A-4147-A177-3AD203B41FA5}">
                      <a16:colId xmlns:a16="http://schemas.microsoft.com/office/drawing/2014/main" val="3814332368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795021549"/>
                    </a:ext>
                  </a:extLst>
                </a:gridCol>
                <a:gridCol w="1615036">
                  <a:extLst>
                    <a:ext uri="{9D8B030D-6E8A-4147-A177-3AD203B41FA5}">
                      <a16:colId xmlns:a16="http://schemas.microsoft.com/office/drawing/2014/main" val="531890130"/>
                    </a:ext>
                  </a:extLst>
                </a:gridCol>
              </a:tblGrid>
              <a:tr h="60407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5.235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5.245</a:t>
                      </a: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rgbClr val="FF0000"/>
                        </a:solidFill>
                      </a:endParaRPr>
                    </a:p>
                  </a:txBody>
                  <a:tcPr marT="45716" marB="4571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3189339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CA516C5-BDB7-4382-4474-62633B8B7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619063"/>
              </p:ext>
            </p:extLst>
          </p:nvPr>
        </p:nvGraphicFramePr>
        <p:xfrm>
          <a:off x="9109494" y="998708"/>
          <a:ext cx="2845946" cy="564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2973">
                  <a:extLst>
                    <a:ext uri="{9D8B030D-6E8A-4147-A177-3AD203B41FA5}">
                      <a16:colId xmlns:a16="http://schemas.microsoft.com/office/drawing/2014/main" val="141960185"/>
                    </a:ext>
                  </a:extLst>
                </a:gridCol>
                <a:gridCol w="1422973">
                  <a:extLst>
                    <a:ext uri="{9D8B030D-6E8A-4147-A177-3AD203B41FA5}">
                      <a16:colId xmlns:a16="http://schemas.microsoft.com/office/drawing/2014/main" val="2277465945"/>
                    </a:ext>
                  </a:extLst>
                </a:gridCol>
              </a:tblGrid>
              <a:tr h="56432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350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450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0672996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A91AF99-308E-E5DA-F77A-D883EFCD92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25152"/>
              </p:ext>
            </p:extLst>
          </p:nvPr>
        </p:nvGraphicFramePr>
        <p:xfrm>
          <a:off x="9109491" y="1563037"/>
          <a:ext cx="2754706" cy="564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7353">
                  <a:extLst>
                    <a:ext uri="{9D8B030D-6E8A-4147-A177-3AD203B41FA5}">
                      <a16:colId xmlns:a16="http://schemas.microsoft.com/office/drawing/2014/main" val="2920229932"/>
                    </a:ext>
                  </a:extLst>
                </a:gridCol>
                <a:gridCol w="1377353">
                  <a:extLst>
                    <a:ext uri="{9D8B030D-6E8A-4147-A177-3AD203B41FA5}">
                      <a16:colId xmlns:a16="http://schemas.microsoft.com/office/drawing/2014/main" val="3014860215"/>
                    </a:ext>
                  </a:extLst>
                </a:gridCol>
              </a:tblGrid>
              <a:tr h="56432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399.5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400.5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7009863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4E81105-F313-E220-0256-B4E7AD924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191446"/>
              </p:ext>
            </p:extLst>
          </p:nvPr>
        </p:nvGraphicFramePr>
        <p:xfrm>
          <a:off x="9109490" y="2127366"/>
          <a:ext cx="2754706" cy="564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7353">
                  <a:extLst>
                    <a:ext uri="{9D8B030D-6E8A-4147-A177-3AD203B41FA5}">
                      <a16:colId xmlns:a16="http://schemas.microsoft.com/office/drawing/2014/main" val="3287524162"/>
                    </a:ext>
                  </a:extLst>
                </a:gridCol>
                <a:gridCol w="1377353">
                  <a:extLst>
                    <a:ext uri="{9D8B030D-6E8A-4147-A177-3AD203B41FA5}">
                      <a16:colId xmlns:a16="http://schemas.microsoft.com/office/drawing/2014/main" val="1950933572"/>
                    </a:ext>
                  </a:extLst>
                </a:gridCol>
              </a:tblGrid>
              <a:tr h="56432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395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405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38957656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47A493F-B77F-386D-9936-BCEDC5EED5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301624"/>
              </p:ext>
            </p:extLst>
          </p:nvPr>
        </p:nvGraphicFramePr>
        <p:xfrm>
          <a:off x="9195819" y="2616626"/>
          <a:ext cx="2754706" cy="564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7353">
                  <a:extLst>
                    <a:ext uri="{9D8B030D-6E8A-4147-A177-3AD203B41FA5}">
                      <a16:colId xmlns:a16="http://schemas.microsoft.com/office/drawing/2014/main" val="777588290"/>
                    </a:ext>
                  </a:extLst>
                </a:gridCol>
                <a:gridCol w="1377353">
                  <a:extLst>
                    <a:ext uri="{9D8B030D-6E8A-4147-A177-3AD203B41FA5}">
                      <a16:colId xmlns:a16="http://schemas.microsoft.com/office/drawing/2014/main" val="1719965463"/>
                    </a:ext>
                  </a:extLst>
                </a:gridCol>
              </a:tblGrid>
              <a:tr h="56432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39.5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40.5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305195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7C7F9A5-A48A-79B1-D844-F34065054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484"/>
              </p:ext>
            </p:extLst>
          </p:nvPr>
        </p:nvGraphicFramePr>
        <p:xfrm>
          <a:off x="9195819" y="3132762"/>
          <a:ext cx="2754706" cy="564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7353">
                  <a:extLst>
                    <a:ext uri="{9D8B030D-6E8A-4147-A177-3AD203B41FA5}">
                      <a16:colId xmlns:a16="http://schemas.microsoft.com/office/drawing/2014/main" val="2149299656"/>
                    </a:ext>
                  </a:extLst>
                </a:gridCol>
                <a:gridCol w="1377353">
                  <a:extLst>
                    <a:ext uri="{9D8B030D-6E8A-4147-A177-3AD203B41FA5}">
                      <a16:colId xmlns:a16="http://schemas.microsoft.com/office/drawing/2014/main" val="4192700652"/>
                    </a:ext>
                  </a:extLst>
                </a:gridCol>
              </a:tblGrid>
              <a:tr h="56432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3.95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4.05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7592934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28B64622-2A36-3CEF-8594-B2EA0E4BD5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3346344"/>
              </p:ext>
            </p:extLst>
          </p:nvPr>
        </p:nvGraphicFramePr>
        <p:xfrm>
          <a:off x="9104579" y="3634388"/>
          <a:ext cx="2845946" cy="564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2973">
                  <a:extLst>
                    <a:ext uri="{9D8B030D-6E8A-4147-A177-3AD203B41FA5}">
                      <a16:colId xmlns:a16="http://schemas.microsoft.com/office/drawing/2014/main" val="147337821"/>
                    </a:ext>
                  </a:extLst>
                </a:gridCol>
                <a:gridCol w="1422973">
                  <a:extLst>
                    <a:ext uri="{9D8B030D-6E8A-4147-A177-3AD203B41FA5}">
                      <a16:colId xmlns:a16="http://schemas.microsoft.com/office/drawing/2014/main" val="1129813488"/>
                    </a:ext>
                  </a:extLst>
                </a:gridCol>
              </a:tblGrid>
              <a:tr h="56432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3.5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4.5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6396635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3ECAA30-F3B3-7EA3-B11E-C20BE7BFF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977035"/>
              </p:ext>
            </p:extLst>
          </p:nvPr>
        </p:nvGraphicFramePr>
        <p:xfrm>
          <a:off x="9109492" y="4150524"/>
          <a:ext cx="2754706" cy="564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7353">
                  <a:extLst>
                    <a:ext uri="{9D8B030D-6E8A-4147-A177-3AD203B41FA5}">
                      <a16:colId xmlns:a16="http://schemas.microsoft.com/office/drawing/2014/main" val="2670658403"/>
                    </a:ext>
                  </a:extLst>
                </a:gridCol>
                <a:gridCol w="1377353">
                  <a:extLst>
                    <a:ext uri="{9D8B030D-6E8A-4147-A177-3AD203B41FA5}">
                      <a16:colId xmlns:a16="http://schemas.microsoft.com/office/drawing/2014/main" val="834954462"/>
                    </a:ext>
                  </a:extLst>
                </a:gridCol>
              </a:tblGrid>
              <a:tr h="56432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0.35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0.45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97226202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7B09ACA4-C3E5-B10B-90C9-4591E39FEE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640796"/>
              </p:ext>
            </p:extLst>
          </p:nvPr>
        </p:nvGraphicFramePr>
        <p:xfrm>
          <a:off x="9109492" y="4682496"/>
          <a:ext cx="2754706" cy="564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7353">
                  <a:extLst>
                    <a:ext uri="{9D8B030D-6E8A-4147-A177-3AD203B41FA5}">
                      <a16:colId xmlns:a16="http://schemas.microsoft.com/office/drawing/2014/main" val="4024571687"/>
                    </a:ext>
                  </a:extLst>
                </a:gridCol>
                <a:gridCol w="1377353">
                  <a:extLst>
                    <a:ext uri="{9D8B030D-6E8A-4147-A177-3AD203B41FA5}">
                      <a16:colId xmlns:a16="http://schemas.microsoft.com/office/drawing/2014/main" val="1184173330"/>
                    </a:ext>
                  </a:extLst>
                </a:gridCol>
              </a:tblGrid>
              <a:tr h="56432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0.25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0.35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6475254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002DB934-BC6B-C3A5-9BB6-234A0674F4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687564"/>
              </p:ext>
            </p:extLst>
          </p:nvPr>
        </p:nvGraphicFramePr>
        <p:xfrm>
          <a:off x="9109492" y="5260692"/>
          <a:ext cx="2754706" cy="564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7353">
                  <a:extLst>
                    <a:ext uri="{9D8B030D-6E8A-4147-A177-3AD203B41FA5}">
                      <a16:colId xmlns:a16="http://schemas.microsoft.com/office/drawing/2014/main" val="1579951867"/>
                    </a:ext>
                  </a:extLst>
                </a:gridCol>
                <a:gridCol w="1377353">
                  <a:extLst>
                    <a:ext uri="{9D8B030D-6E8A-4147-A177-3AD203B41FA5}">
                      <a16:colId xmlns:a16="http://schemas.microsoft.com/office/drawing/2014/main" val="249414491"/>
                    </a:ext>
                  </a:extLst>
                </a:gridCol>
              </a:tblGrid>
              <a:tr h="56432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29.5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30.5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6633899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D835CA59-B148-161E-A307-8C3175B31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786086"/>
              </p:ext>
            </p:extLst>
          </p:nvPr>
        </p:nvGraphicFramePr>
        <p:xfrm>
          <a:off x="9150199" y="5730604"/>
          <a:ext cx="2754706" cy="564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7353">
                  <a:extLst>
                    <a:ext uri="{9D8B030D-6E8A-4147-A177-3AD203B41FA5}">
                      <a16:colId xmlns:a16="http://schemas.microsoft.com/office/drawing/2014/main" val="3561138377"/>
                    </a:ext>
                  </a:extLst>
                </a:gridCol>
                <a:gridCol w="1377353">
                  <a:extLst>
                    <a:ext uri="{9D8B030D-6E8A-4147-A177-3AD203B41FA5}">
                      <a16:colId xmlns:a16="http://schemas.microsoft.com/office/drawing/2014/main" val="2776996923"/>
                    </a:ext>
                  </a:extLst>
                </a:gridCol>
              </a:tblGrid>
              <a:tr h="564329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0.025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solidFill>
                            <a:srgbClr val="FF0000"/>
                          </a:solidFill>
                        </a:rPr>
                        <a:t>0.035</a:t>
                      </a:r>
                    </a:p>
                  </a:txBody>
                  <a:tcPr marT="45717" marB="4571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7357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70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3196</TotalTime>
  <Words>41</Words>
  <Application>Microsoft Office PowerPoint</Application>
  <PresentationFormat>Widescreen</PresentationFormat>
  <Paragraphs>41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116</cp:revision>
  <dcterms:created xsi:type="dcterms:W3CDTF">2018-01-26T08:52:52Z</dcterms:created>
  <dcterms:modified xsi:type="dcterms:W3CDTF">2024-05-14T05:19:35Z</dcterms:modified>
</cp:coreProperties>
</file>