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712" r:id="rId2"/>
    <p:sldId id="706" r:id="rId3"/>
    <p:sldId id="705" r:id="rId4"/>
    <p:sldId id="716" r:id="rId5"/>
    <p:sldId id="715" r:id="rId6"/>
    <p:sldId id="707" r:id="rId7"/>
    <p:sldId id="718" r:id="rId8"/>
    <p:sldId id="717" r:id="rId9"/>
    <p:sldId id="713" r:id="rId10"/>
    <p:sldId id="714" r:id="rId11"/>
    <p:sldId id="70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D43A8B-E68F-4542-9699-712B4529041C}" v="95" dt="2023-11-16T03:21:25.4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AD43A8B-E68F-4542-9699-712B4529041C}"/>
    <pc:docChg chg="undo custSel addSld modSld sldOrd modMainMaster modNotesMaster">
      <pc:chgData name="Stewart Gale" userId="3647ddd2-6040-41ae-a96d-232c23482af8" providerId="ADAL" clId="{1AD43A8B-E68F-4542-9699-712B4529041C}" dt="2023-11-16T07:05:58.514" v="407" actId="1582"/>
      <pc:docMkLst>
        <pc:docMk/>
      </pc:docMkLst>
      <pc:sldChg chg="addSp delSp modSp mod ord delAnim">
        <pc:chgData name="Stewart Gale" userId="3647ddd2-6040-41ae-a96d-232c23482af8" providerId="ADAL" clId="{1AD43A8B-E68F-4542-9699-712B4529041C}" dt="2023-11-16T03:15:40.414" v="290"/>
        <pc:sldMkLst>
          <pc:docMk/>
          <pc:sldMk cId="3216231102" sldId="705"/>
        </pc:sldMkLst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k cId="3216231102" sldId="705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1AD43A8B-E68F-4542-9699-712B4529041C}" dt="2023-11-16T03:15:03.351" v="276" actId="478"/>
          <ac:spMkLst>
            <pc:docMk/>
            <pc:sldMk cId="3216231102" sldId="705"/>
            <ac:spMk id="3" creationId="{DF20FC5C-2ED1-F0ED-9538-1747466CD3B4}"/>
          </ac:spMkLst>
        </pc:spChg>
        <pc:spChg chg="add mod">
          <ac:chgData name="Stewart Gale" userId="3647ddd2-6040-41ae-a96d-232c23482af8" providerId="ADAL" clId="{1AD43A8B-E68F-4542-9699-712B4529041C}" dt="2023-11-16T03:15:08.657" v="278" actId="1076"/>
          <ac:spMkLst>
            <pc:docMk/>
            <pc:sldMk cId="3216231102" sldId="705"/>
            <ac:spMk id="4" creationId="{9A6991C1-21DC-1730-21C4-16AD57B25F0B}"/>
          </ac:spMkLst>
        </pc:spChg>
        <pc:spChg chg="mod">
          <ac:chgData name="Stewart Gale" userId="3647ddd2-6040-41ae-a96d-232c23482af8" providerId="ADAL" clId="{1AD43A8B-E68F-4542-9699-712B4529041C}" dt="2023-11-16T03:15:10.983" v="279" actId="1076"/>
          <ac:spMkLst>
            <pc:docMk/>
            <pc:sldMk cId="3216231102" sldId="705"/>
            <ac:spMk id="6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3:59.887" v="248" actId="478"/>
          <ac:spMkLst>
            <pc:docMk/>
            <pc:sldMk cId="3216231102" sldId="705"/>
            <ac:spMk id="7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5:22.219" v="283" actId="1076"/>
          <ac:spMkLst>
            <pc:docMk/>
            <pc:sldMk cId="3216231102" sldId="705"/>
            <ac:spMk id="8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3:59.887" v="248" actId="478"/>
          <ac:spMkLst>
            <pc:docMk/>
            <pc:sldMk cId="3216231102" sldId="705"/>
            <ac:spMk id="9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3:59.887" v="248" actId="478"/>
          <ac:spMkLst>
            <pc:docMk/>
            <pc:sldMk cId="3216231102" sldId="705"/>
            <ac:spMk id="10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5:18.887" v="282" actId="20577"/>
          <ac:spMkLst>
            <pc:docMk/>
            <pc:sldMk cId="3216231102" sldId="705"/>
            <ac:spMk id="11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3:59.887" v="248" actId="478"/>
          <ac:spMkLst>
            <pc:docMk/>
            <pc:sldMk cId="3216231102" sldId="705"/>
            <ac:spMk id="12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3:59.887" v="248" actId="478"/>
          <ac:spMkLst>
            <pc:docMk/>
            <pc:sldMk cId="3216231102" sldId="705"/>
            <ac:spMk id="13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3:59.887" v="248" actId="478"/>
          <ac:spMkLst>
            <pc:docMk/>
            <pc:sldMk cId="3216231102" sldId="705"/>
            <ac:spMk id="14" creationId="{00000000-0000-0000-0000-000000000000}"/>
          </ac:spMkLst>
        </pc:spChg>
        <pc:grpChg chg="del mod">
          <ac:chgData name="Stewart Gale" userId="3647ddd2-6040-41ae-a96d-232c23482af8" providerId="ADAL" clId="{1AD43A8B-E68F-4542-9699-712B4529041C}" dt="2023-11-07T17:20:16.766" v="106" actId="478"/>
          <ac:grpSpMkLst>
            <pc:docMk/>
            <pc:sldMk cId="3216231102" sldId="70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1AD43A8B-E68F-4542-9699-712B4529041C}" dt="2023-11-16T03:15:28.825" v="285" actId="1076"/>
          <ac:picMkLst>
            <pc:docMk/>
            <pc:sldMk cId="3216231102" sldId="705"/>
            <ac:picMk id="5" creationId="{00000000-0000-0000-0000-000000000000}"/>
          </ac:picMkLst>
        </pc:picChg>
        <pc:cxnChg chg="mod">
          <ac:chgData name="Stewart Gale" userId="3647ddd2-6040-41ae-a96d-232c23482af8" providerId="ADAL" clId="{1AD43A8B-E68F-4542-9699-712B4529041C}" dt="2023-11-07T17:19:33.712" v="81"/>
          <ac:cxnSpMkLst>
            <pc:docMk/>
            <pc:sldMk cId="3216231102" sldId="705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1AD43A8B-E68F-4542-9699-712B4529041C}" dt="2023-11-13T17:19:42.547" v="130" actId="403"/>
        <pc:sldMkLst>
          <pc:docMk/>
          <pc:sldMk cId="3215264028" sldId="706"/>
        </pc:sldMkLst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k cId="3215264028" sldId="706"/>
            <ac:spMk id="3" creationId="{00000000-0000-0000-0000-000000000000}"/>
          </ac:spMkLst>
        </pc:spChg>
        <pc:grpChg chg="del mod">
          <ac:chgData name="Stewart Gale" userId="3647ddd2-6040-41ae-a96d-232c23482af8" providerId="ADAL" clId="{1AD43A8B-E68F-4542-9699-712B4529041C}" dt="2023-11-13T17:18:12.476" v="110" actId="478"/>
          <ac:grpSpMkLst>
            <pc:docMk/>
            <pc:sldMk cId="3215264028" sldId="706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1AD43A8B-E68F-4542-9699-712B4529041C}" dt="2023-11-13T17:19:42.547" v="130" actId="403"/>
          <ac:graphicFrameMkLst>
            <pc:docMk/>
            <pc:sldMk cId="3215264028" sldId="706"/>
            <ac:graphicFrameMk id="7" creationId="{00000000-0000-0000-0000-000000000000}"/>
          </ac:graphicFrameMkLst>
        </pc:graphicFrameChg>
        <pc:picChg chg="add mod">
          <ac:chgData name="Stewart Gale" userId="3647ddd2-6040-41ae-a96d-232c23482af8" providerId="ADAL" clId="{1AD43A8B-E68F-4542-9699-712B4529041C}" dt="2023-11-13T17:18:36.173" v="118" actId="1076"/>
          <ac:picMkLst>
            <pc:docMk/>
            <pc:sldMk cId="3215264028" sldId="706"/>
            <ac:picMk id="5" creationId="{3891A5F6-7312-4473-A2F3-7206DFFE657C}"/>
          </ac:picMkLst>
        </pc:picChg>
        <pc:picChg chg="del">
          <ac:chgData name="Stewart Gale" userId="3647ddd2-6040-41ae-a96d-232c23482af8" providerId="ADAL" clId="{1AD43A8B-E68F-4542-9699-712B4529041C}" dt="2021-09-21T06:31:10.238" v="5" actId="478"/>
          <ac:picMkLst>
            <pc:docMk/>
            <pc:sldMk cId="3215264028" sldId="706"/>
            <ac:picMk id="12" creationId="{00000000-0000-0000-0000-000000000000}"/>
          </ac:picMkLst>
        </pc:picChg>
        <pc:cxnChg chg="mod">
          <ac:chgData name="Stewart Gale" userId="3647ddd2-6040-41ae-a96d-232c23482af8" providerId="ADAL" clId="{1AD43A8B-E68F-4542-9699-712B4529041C}" dt="2023-11-07T17:19:33.712" v="81"/>
          <ac:cxnSpMkLst>
            <pc:docMk/>
            <pc:sldMk cId="3215264028" sldId="706"/>
            <ac:cxnSpMk id="4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1AD43A8B-E68F-4542-9699-712B4529041C}" dt="2023-11-16T03:19:33.050" v="367" actId="1076"/>
        <pc:sldMkLst>
          <pc:docMk/>
          <pc:sldMk cId="56417018" sldId="707"/>
        </pc:sldMkLst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k cId="56417018" sldId="707"/>
            <ac:spMk id="3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9:03.135" v="359" actId="1076"/>
          <ac:spMkLst>
            <pc:docMk/>
            <pc:sldMk cId="56417018" sldId="707"/>
            <ac:spMk id="5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9:28.975" v="366" actId="113"/>
          <ac:spMkLst>
            <pc:docMk/>
            <pc:sldMk cId="56417018" sldId="707"/>
            <ac:spMk id="6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8:46.633" v="350" actId="478"/>
          <ac:spMkLst>
            <pc:docMk/>
            <pc:sldMk cId="56417018" sldId="707"/>
            <ac:spMk id="13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8:46.633" v="350" actId="478"/>
          <ac:spMkLst>
            <pc:docMk/>
            <pc:sldMk cId="56417018" sldId="707"/>
            <ac:spMk id="16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9:33.050" v="367" actId="1076"/>
          <ac:spMkLst>
            <pc:docMk/>
            <pc:sldMk cId="56417018" sldId="707"/>
            <ac:spMk id="17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8:46.633" v="350" actId="478"/>
          <ac:spMkLst>
            <pc:docMk/>
            <pc:sldMk cId="56417018" sldId="707"/>
            <ac:spMk id="25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8:46.633" v="350" actId="478"/>
          <ac:spMkLst>
            <pc:docMk/>
            <pc:sldMk cId="56417018" sldId="707"/>
            <ac:spMk id="27" creationId="{00000000-0000-0000-0000-000000000000}"/>
          </ac:spMkLst>
        </pc:spChg>
        <pc:grpChg chg="del mod">
          <ac:chgData name="Stewart Gale" userId="3647ddd2-6040-41ae-a96d-232c23482af8" providerId="ADAL" clId="{1AD43A8B-E68F-4542-9699-712B4529041C}" dt="2023-11-07T17:20:19.169" v="107" actId="478"/>
          <ac:grpSpMkLst>
            <pc:docMk/>
            <pc:sldMk cId="56417018" sldId="70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AD43A8B-E68F-4542-9699-712B4529041C}" dt="2023-11-07T17:19:33.712" v="81"/>
          <ac:cxnSpMkLst>
            <pc:docMk/>
            <pc:sldMk cId="56417018" sldId="707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AD43A8B-E68F-4542-9699-712B4529041C}" dt="2023-11-16T07:05:58.514" v="407" actId="1582"/>
        <pc:sldMkLst>
          <pc:docMk/>
          <pc:sldMk cId="1978705920" sldId="708"/>
        </pc:sldMkLst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k cId="1978705920" sldId="708"/>
            <ac:spMk id="3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2:16.884" v="233" actId="14100"/>
          <ac:spMkLst>
            <pc:docMk/>
            <pc:sldMk cId="1978705920" sldId="708"/>
            <ac:spMk id="15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1-09-21T08:32:20.922" v="32" actId="21"/>
          <ac:spMkLst>
            <pc:docMk/>
            <pc:sldMk cId="1978705920" sldId="708"/>
            <ac:spMk id="16" creationId="{00000000-0000-0000-0000-000000000000}"/>
          </ac:spMkLst>
        </pc:spChg>
        <pc:spChg chg="add mod">
          <ac:chgData name="Stewart Gale" userId="3647ddd2-6040-41ae-a96d-232c23482af8" providerId="ADAL" clId="{1AD43A8B-E68F-4542-9699-712B4529041C}" dt="2023-11-16T03:12:14.134" v="232" actId="1076"/>
          <ac:spMkLst>
            <pc:docMk/>
            <pc:sldMk cId="1978705920" sldId="708"/>
            <ac:spMk id="17" creationId="{64A6B974-BE0A-41E4-8534-E4C375948CA4}"/>
          </ac:spMkLst>
        </pc:spChg>
        <pc:spChg chg="del">
          <ac:chgData name="Stewart Gale" userId="3647ddd2-6040-41ae-a96d-232c23482af8" providerId="ADAL" clId="{1AD43A8B-E68F-4542-9699-712B4529041C}" dt="2021-09-21T08:32:20.922" v="32" actId="21"/>
          <ac:spMkLst>
            <pc:docMk/>
            <pc:sldMk cId="1978705920" sldId="708"/>
            <ac:spMk id="18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1-09-21T08:32:20.922" v="32" actId="21"/>
          <ac:spMkLst>
            <pc:docMk/>
            <pc:sldMk cId="1978705920" sldId="708"/>
            <ac:spMk id="19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2:26.853" v="238" actId="207"/>
          <ac:spMkLst>
            <pc:docMk/>
            <pc:sldMk cId="1978705920" sldId="708"/>
            <ac:spMk id="20" creationId="{00000000-0000-0000-0000-000000000000}"/>
          </ac:spMkLst>
        </pc:spChg>
        <pc:spChg chg="add mod">
          <ac:chgData name="Stewart Gale" userId="3647ddd2-6040-41ae-a96d-232c23482af8" providerId="ADAL" clId="{1AD43A8B-E68F-4542-9699-712B4529041C}" dt="2023-11-16T03:12:14.134" v="232" actId="1076"/>
          <ac:spMkLst>
            <pc:docMk/>
            <pc:sldMk cId="1978705920" sldId="708"/>
            <ac:spMk id="21" creationId="{81E815D0-26E8-4C75-B113-065DE7398B6F}"/>
          </ac:spMkLst>
        </pc:spChg>
        <pc:spChg chg="add mod">
          <ac:chgData name="Stewart Gale" userId="3647ddd2-6040-41ae-a96d-232c23482af8" providerId="ADAL" clId="{1AD43A8B-E68F-4542-9699-712B4529041C}" dt="2023-11-16T03:12:58.073" v="244" actId="1076"/>
          <ac:spMkLst>
            <pc:docMk/>
            <pc:sldMk cId="1978705920" sldId="708"/>
            <ac:spMk id="22" creationId="{2F232DB8-8B5E-44BE-80A1-FC766D7ABD31}"/>
          </ac:spMkLst>
        </pc:spChg>
        <pc:spChg chg="add mod">
          <ac:chgData name="Stewart Gale" userId="3647ddd2-6040-41ae-a96d-232c23482af8" providerId="ADAL" clId="{1AD43A8B-E68F-4542-9699-712B4529041C}" dt="2023-11-16T03:13:01.805" v="245" actId="113"/>
          <ac:spMkLst>
            <pc:docMk/>
            <pc:sldMk cId="1978705920" sldId="708"/>
            <ac:spMk id="23" creationId="{2193DD38-52A9-42E3-9B82-4DD3D4D145EC}"/>
          </ac:spMkLst>
        </pc:spChg>
        <pc:grpChg chg="del mod">
          <ac:chgData name="Stewart Gale" userId="3647ddd2-6040-41ae-a96d-232c23482af8" providerId="ADAL" clId="{1AD43A8B-E68F-4542-9699-712B4529041C}" dt="2023-11-07T17:20:22.923" v="109" actId="478"/>
          <ac:grpSpMkLst>
            <pc:docMk/>
            <pc:sldMk cId="1978705920" sldId="708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1AD43A8B-E68F-4542-9699-712B4529041C}" dt="2023-11-16T03:11:44.337" v="230" actId="478"/>
          <ac:grpSpMkLst>
            <pc:docMk/>
            <pc:sldMk cId="1978705920" sldId="708"/>
            <ac:grpSpMk id="11" creationId="{19C95B31-2975-4C26-BF26-871616A290CC}"/>
          </ac:grpSpMkLst>
        </pc:grpChg>
        <pc:picChg chg="add mod">
          <ac:chgData name="Stewart Gale" userId="3647ddd2-6040-41ae-a96d-232c23482af8" providerId="ADAL" clId="{1AD43A8B-E68F-4542-9699-712B4529041C}" dt="2023-11-16T03:11:50.695" v="231"/>
          <ac:picMkLst>
            <pc:docMk/>
            <pc:sldMk cId="1978705920" sldId="708"/>
            <ac:picMk id="2" creationId="{965050DE-2E35-A453-5111-3A08A6DEA854}"/>
          </ac:picMkLst>
        </pc:picChg>
        <pc:picChg chg="del">
          <ac:chgData name="Stewart Gale" userId="3647ddd2-6040-41ae-a96d-232c23482af8" providerId="ADAL" clId="{1AD43A8B-E68F-4542-9699-712B4529041C}" dt="2021-09-21T08:33:16.523" v="41" actId="478"/>
          <ac:picMkLst>
            <pc:docMk/>
            <pc:sldMk cId="1978705920" sldId="708"/>
            <ac:picMk id="5" creationId="{00000000-0000-0000-0000-000000000000}"/>
          </ac:picMkLst>
        </pc:picChg>
        <pc:picChg chg="mod">
          <ac:chgData name="Stewart Gale" userId="3647ddd2-6040-41ae-a96d-232c23482af8" providerId="ADAL" clId="{1AD43A8B-E68F-4542-9699-712B4529041C}" dt="2023-11-07T17:19:33.712" v="81"/>
          <ac:picMkLst>
            <pc:docMk/>
            <pc:sldMk cId="1978705920" sldId="708"/>
            <ac:picMk id="12" creationId="{E85A7D37-3D3D-4298-8057-8740710D8E83}"/>
          </ac:picMkLst>
        </pc:picChg>
        <pc:picChg chg="mod">
          <ac:chgData name="Stewart Gale" userId="3647ddd2-6040-41ae-a96d-232c23482af8" providerId="ADAL" clId="{1AD43A8B-E68F-4542-9699-712B4529041C}" dt="2023-11-07T17:19:33.712" v="81"/>
          <ac:picMkLst>
            <pc:docMk/>
            <pc:sldMk cId="1978705920" sldId="708"/>
            <ac:picMk id="13" creationId="{952BCF1F-338D-441E-8A90-FC36A4E96DDB}"/>
          </ac:picMkLst>
        </pc:picChg>
        <pc:cxnChg chg="mod">
          <ac:chgData name="Stewart Gale" userId="3647ddd2-6040-41ae-a96d-232c23482af8" providerId="ADAL" clId="{1AD43A8B-E68F-4542-9699-712B4529041C}" dt="2023-11-07T17:19:33.712" v="81"/>
          <ac:cxnSpMkLst>
            <pc:docMk/>
            <pc:sldMk cId="1978705920" sldId="708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1AD43A8B-E68F-4542-9699-712B4529041C}" dt="2023-11-16T07:05:58.514" v="407" actId="1582"/>
          <ac:cxnSpMkLst>
            <pc:docMk/>
            <pc:sldMk cId="1978705920" sldId="708"/>
            <ac:cxnSpMk id="4" creationId="{DB0F9F0D-F441-1480-53CF-4A0C2153E958}"/>
          </ac:cxnSpMkLst>
        </pc:cxnChg>
      </pc:sldChg>
      <pc:sldChg chg="delSp modSp mod">
        <pc:chgData name="Stewart Gale" userId="3647ddd2-6040-41ae-a96d-232c23482af8" providerId="ADAL" clId="{1AD43A8B-E68F-4542-9699-712B4529041C}" dt="2023-11-07T17:20:11.625" v="105" actId="1076"/>
        <pc:sldMkLst>
          <pc:docMk/>
          <pc:sldMk cId="1334924629" sldId="712"/>
        </pc:sldMkLst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k cId="1334924629" sldId="712"/>
            <ac:spMk id="3" creationId="{1DCD659B-9B0F-4736-B272-47379BEFFD3A}"/>
          </ac:spMkLst>
        </pc:spChg>
        <pc:spChg chg="mod">
          <ac:chgData name="Stewart Gale" userId="3647ddd2-6040-41ae-a96d-232c23482af8" providerId="ADAL" clId="{1AD43A8B-E68F-4542-9699-712B4529041C}" dt="2023-11-07T17:20:11.625" v="105" actId="1076"/>
          <ac:spMkLst>
            <pc:docMk/>
            <pc:sldMk cId="1334924629" sldId="712"/>
            <ac:spMk id="5" creationId="{00000000-0000-0000-0000-000000000000}"/>
          </ac:spMkLst>
        </pc:spChg>
        <pc:grpChg chg="del mod">
          <ac:chgData name="Stewart Gale" userId="3647ddd2-6040-41ae-a96d-232c23482af8" providerId="ADAL" clId="{1AD43A8B-E68F-4542-9699-712B4529041C}" dt="2023-11-07T17:19:34.689" v="82" actId="478"/>
          <ac:grpSpMkLst>
            <pc:docMk/>
            <pc:sldMk cId="1334924629" sldId="71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1AD43A8B-E68F-4542-9699-712B4529041C}" dt="2023-11-07T17:19:33.712" v="81"/>
          <ac:cxnSpMkLst>
            <pc:docMk/>
            <pc:sldMk cId="1334924629" sldId="712"/>
            <ac:cxnSpMk id="4" creationId="{694170A7-F542-433D-AE47-C7A950C348C9}"/>
          </ac:cxnSpMkLst>
        </pc:cxnChg>
      </pc:sldChg>
      <pc:sldChg chg="addSp delSp modSp mod delAnim modAnim">
        <pc:chgData name="Stewart Gale" userId="3647ddd2-6040-41ae-a96d-232c23482af8" providerId="ADAL" clId="{1AD43A8B-E68F-4542-9699-712B4529041C}" dt="2023-11-16T03:10:30.377" v="204" actId="1076"/>
        <pc:sldMkLst>
          <pc:docMk/>
          <pc:sldMk cId="1409119115" sldId="713"/>
        </pc:sldMkLst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k cId="1409119115" sldId="713"/>
            <ac:spMk id="3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1-09-21T08:31:49.466" v="26" actId="478"/>
          <ac:spMkLst>
            <pc:docMk/>
            <pc:sldMk cId="1409119115" sldId="713"/>
            <ac:spMk id="6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0:15.574" v="196" actId="1076"/>
          <ac:spMkLst>
            <pc:docMk/>
            <pc:sldMk cId="1409119115" sldId="713"/>
            <ac:spMk id="15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0:15.574" v="196" actId="1076"/>
          <ac:spMkLst>
            <pc:docMk/>
            <pc:sldMk cId="1409119115" sldId="713"/>
            <ac:spMk id="17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0:15.574" v="196" actId="1076"/>
          <ac:spMkLst>
            <pc:docMk/>
            <pc:sldMk cId="1409119115" sldId="713"/>
            <ac:spMk id="18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0:15.574" v="196" actId="1076"/>
          <ac:spMkLst>
            <pc:docMk/>
            <pc:sldMk cId="1409119115" sldId="713"/>
            <ac:spMk id="19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0:15.574" v="196" actId="1076"/>
          <ac:spMkLst>
            <pc:docMk/>
            <pc:sldMk cId="1409119115" sldId="713"/>
            <ac:spMk id="20" creationId="{00000000-0000-0000-0000-000000000000}"/>
          </ac:spMkLst>
        </pc:spChg>
        <pc:spChg chg="add del mod">
          <ac:chgData name="Stewart Gale" userId="3647ddd2-6040-41ae-a96d-232c23482af8" providerId="ADAL" clId="{1AD43A8B-E68F-4542-9699-712B4529041C}" dt="2023-11-16T03:08:19.115" v="159" actId="478"/>
          <ac:spMkLst>
            <pc:docMk/>
            <pc:sldMk cId="1409119115" sldId="713"/>
            <ac:spMk id="23" creationId="{B05B2F9E-C576-4AA0-96B6-C5D458873B46}"/>
          </ac:spMkLst>
        </pc:spChg>
        <pc:spChg chg="add del mod">
          <ac:chgData name="Stewart Gale" userId="3647ddd2-6040-41ae-a96d-232c23482af8" providerId="ADAL" clId="{1AD43A8B-E68F-4542-9699-712B4529041C}" dt="2023-11-16T03:08:19.115" v="159" actId="478"/>
          <ac:spMkLst>
            <pc:docMk/>
            <pc:sldMk cId="1409119115" sldId="713"/>
            <ac:spMk id="24" creationId="{C44FEEFE-F9A1-409F-B8B0-79DB0026DCF8}"/>
          </ac:spMkLst>
        </pc:spChg>
        <pc:spChg chg="add del mod">
          <ac:chgData name="Stewart Gale" userId="3647ddd2-6040-41ae-a96d-232c23482af8" providerId="ADAL" clId="{1AD43A8B-E68F-4542-9699-712B4529041C}" dt="2023-11-16T03:08:19.115" v="159" actId="478"/>
          <ac:spMkLst>
            <pc:docMk/>
            <pc:sldMk cId="1409119115" sldId="713"/>
            <ac:spMk id="25" creationId="{C5CB92AF-7533-4D89-9C59-9DEE71BF3E87}"/>
          </ac:spMkLst>
        </pc:spChg>
        <pc:grpChg chg="del mod">
          <ac:chgData name="Stewart Gale" userId="3647ddd2-6040-41ae-a96d-232c23482af8" providerId="ADAL" clId="{1AD43A8B-E68F-4542-9699-712B4529041C}" dt="2023-11-07T17:20:21.115" v="108" actId="478"/>
          <ac:grpSpMkLst>
            <pc:docMk/>
            <pc:sldMk cId="1409119115" sldId="713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1AD43A8B-E68F-4542-9699-712B4529041C}" dt="2021-09-21T08:31:53.426" v="29" actId="478"/>
          <ac:grpSpMkLst>
            <pc:docMk/>
            <pc:sldMk cId="1409119115" sldId="713"/>
            <ac:grpSpMk id="16" creationId="{00000000-0000-0000-0000-000000000000}"/>
          </ac:grpSpMkLst>
        </pc:grpChg>
        <pc:grpChg chg="add del mod">
          <ac:chgData name="Stewart Gale" userId="3647ddd2-6040-41ae-a96d-232c23482af8" providerId="ADAL" clId="{1AD43A8B-E68F-4542-9699-712B4529041C}" dt="2023-11-16T03:10:22.761" v="200" actId="478"/>
          <ac:grpSpMkLst>
            <pc:docMk/>
            <pc:sldMk cId="1409119115" sldId="713"/>
            <ac:grpSpMk id="22" creationId="{688773F8-1D10-420F-83A6-336500C873B5}"/>
          </ac:grpSpMkLst>
        </pc:grpChg>
        <pc:picChg chg="add mod">
          <ac:chgData name="Stewart Gale" userId="3647ddd2-6040-41ae-a96d-232c23482af8" providerId="ADAL" clId="{1AD43A8B-E68F-4542-9699-712B4529041C}" dt="2023-11-16T03:10:30.377" v="204" actId="1076"/>
          <ac:picMkLst>
            <pc:docMk/>
            <pc:sldMk cId="1409119115" sldId="713"/>
            <ac:picMk id="2" creationId="{1D92C0EE-9C36-FA4E-A0F8-3FE7737A9D53}"/>
          </ac:picMkLst>
        </pc:picChg>
        <pc:picChg chg="mod modCrop">
          <ac:chgData name="Stewart Gale" userId="3647ddd2-6040-41ae-a96d-232c23482af8" providerId="ADAL" clId="{1AD43A8B-E68F-4542-9699-712B4529041C}" dt="2023-11-13T17:20:33.502" v="145" actId="14100"/>
          <ac:picMkLst>
            <pc:docMk/>
            <pc:sldMk cId="1409119115" sldId="713"/>
            <ac:picMk id="5" creationId="{00000000-0000-0000-0000-000000000000}"/>
          </ac:picMkLst>
        </pc:picChg>
        <pc:picChg chg="add mod modCrop">
          <ac:chgData name="Stewart Gale" userId="3647ddd2-6040-41ae-a96d-232c23482af8" providerId="ADAL" clId="{1AD43A8B-E68F-4542-9699-712B4529041C}" dt="2023-11-07T17:19:33.712" v="81"/>
          <ac:picMkLst>
            <pc:docMk/>
            <pc:sldMk cId="1409119115" sldId="713"/>
            <ac:picMk id="21" creationId="{0371D5B4-3BE1-40DF-8B1E-C830F1525190}"/>
          </ac:picMkLst>
        </pc:picChg>
        <pc:cxnChg chg="mod">
          <ac:chgData name="Stewart Gale" userId="3647ddd2-6040-41ae-a96d-232c23482af8" providerId="ADAL" clId="{1AD43A8B-E68F-4542-9699-712B4529041C}" dt="2023-11-07T17:19:33.712" v="81"/>
          <ac:cxnSpMkLst>
            <pc:docMk/>
            <pc:sldMk cId="1409119115" sldId="713"/>
            <ac:cxnSpMk id="4" creationId="{00000000-0000-0000-0000-000000000000}"/>
          </ac:cxnSpMkLst>
        </pc:cxnChg>
      </pc:sldChg>
      <pc:sldChg chg="addSp delSp modSp add mod delAnim">
        <pc:chgData name="Stewart Gale" userId="3647ddd2-6040-41ae-a96d-232c23482af8" providerId="ADAL" clId="{1AD43A8B-E68F-4542-9699-712B4529041C}" dt="2023-11-16T03:14:55.093" v="275" actId="403"/>
        <pc:sldMkLst>
          <pc:docMk/>
          <pc:sldMk cId="3566976690" sldId="714"/>
        </pc:sldMkLst>
        <pc:spChg chg="del">
          <ac:chgData name="Stewart Gale" userId="3647ddd2-6040-41ae-a96d-232c23482af8" providerId="ADAL" clId="{1AD43A8B-E68F-4542-9699-712B4529041C}" dt="2023-11-16T03:10:37.836" v="205" actId="478"/>
          <ac:spMkLst>
            <pc:docMk/>
            <pc:sldMk cId="3566976690" sldId="714"/>
            <ac:spMk id="15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0:37.836" v="205" actId="478"/>
          <ac:spMkLst>
            <pc:docMk/>
            <pc:sldMk cId="3566976690" sldId="714"/>
            <ac:spMk id="17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0:37.836" v="205" actId="478"/>
          <ac:spMkLst>
            <pc:docMk/>
            <pc:sldMk cId="3566976690" sldId="714"/>
            <ac:spMk id="18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0:37.836" v="205" actId="478"/>
          <ac:spMkLst>
            <pc:docMk/>
            <pc:sldMk cId="3566976690" sldId="714"/>
            <ac:spMk id="19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0:37.836" v="205" actId="478"/>
          <ac:spMkLst>
            <pc:docMk/>
            <pc:sldMk cId="3566976690" sldId="714"/>
            <ac:spMk id="20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1:36.386" v="228" actId="1076"/>
          <ac:spMkLst>
            <pc:docMk/>
            <pc:sldMk cId="3566976690" sldId="714"/>
            <ac:spMk id="23" creationId="{B05B2F9E-C576-4AA0-96B6-C5D458873B46}"/>
          </ac:spMkLst>
        </pc:spChg>
        <pc:spChg chg="mod">
          <ac:chgData name="Stewart Gale" userId="3647ddd2-6040-41ae-a96d-232c23482af8" providerId="ADAL" clId="{1AD43A8B-E68F-4542-9699-712B4529041C}" dt="2023-11-16T03:14:55.093" v="275" actId="403"/>
          <ac:spMkLst>
            <pc:docMk/>
            <pc:sldMk cId="3566976690" sldId="714"/>
            <ac:spMk id="24" creationId="{C44FEEFE-F9A1-409F-B8B0-79DB0026DCF8}"/>
          </ac:spMkLst>
        </pc:spChg>
        <pc:spChg chg="mod">
          <ac:chgData name="Stewart Gale" userId="3647ddd2-6040-41ae-a96d-232c23482af8" providerId="ADAL" clId="{1AD43A8B-E68F-4542-9699-712B4529041C}" dt="2023-11-16T03:11:39.429" v="229" actId="113"/>
          <ac:spMkLst>
            <pc:docMk/>
            <pc:sldMk cId="3566976690" sldId="714"/>
            <ac:spMk id="25" creationId="{C5CB92AF-7533-4D89-9C59-9DEE71BF3E87}"/>
          </ac:spMkLst>
        </pc:spChg>
        <pc:grpChg chg="del mod">
          <ac:chgData name="Stewart Gale" userId="3647ddd2-6040-41ae-a96d-232c23482af8" providerId="ADAL" clId="{1AD43A8B-E68F-4542-9699-712B4529041C}" dt="2023-11-16T03:10:39.442" v="207" actId="478"/>
          <ac:grpSpMkLst>
            <pc:docMk/>
            <pc:sldMk cId="3566976690" sldId="714"/>
            <ac:grpSpMk id="22" creationId="{688773F8-1D10-420F-83A6-336500C873B5}"/>
          </ac:grpSpMkLst>
        </pc:grpChg>
        <pc:picChg chg="add mod">
          <ac:chgData name="Stewart Gale" userId="3647ddd2-6040-41ae-a96d-232c23482af8" providerId="ADAL" clId="{1AD43A8B-E68F-4542-9699-712B4529041C}" dt="2023-11-16T03:10:44.664" v="208"/>
          <ac:picMkLst>
            <pc:docMk/>
            <pc:sldMk cId="3566976690" sldId="714"/>
            <ac:picMk id="2" creationId="{14477A02-9321-EFE4-43D2-2D2ACFEAE1FD}"/>
          </ac:picMkLst>
        </pc:picChg>
      </pc:sldChg>
      <pc:sldChg chg="addSp delSp modSp add mod delAnim">
        <pc:chgData name="Stewart Gale" userId="3647ddd2-6040-41ae-a96d-232c23482af8" providerId="ADAL" clId="{1AD43A8B-E68F-4542-9699-712B4529041C}" dt="2023-11-16T03:18:32.474" v="347" actId="1076"/>
        <pc:sldMkLst>
          <pc:docMk/>
          <pc:sldMk cId="4040037213" sldId="715"/>
        </pc:sldMkLst>
        <pc:spChg chg="add del mod">
          <ac:chgData name="Stewart Gale" userId="3647ddd2-6040-41ae-a96d-232c23482af8" providerId="ADAL" clId="{1AD43A8B-E68F-4542-9699-712B4529041C}" dt="2023-11-16T03:16:59.182" v="319"/>
          <ac:spMkLst>
            <pc:docMk/>
            <pc:sldMk cId="4040037213" sldId="715"/>
            <ac:spMk id="2" creationId="{4C2AA9B1-2FA3-CC44-A6CC-374014D9C9E3}"/>
          </ac:spMkLst>
        </pc:spChg>
        <pc:spChg chg="add mod">
          <ac:chgData name="Stewart Gale" userId="3647ddd2-6040-41ae-a96d-232c23482af8" providerId="ADAL" clId="{1AD43A8B-E68F-4542-9699-712B4529041C}" dt="2023-11-16T03:18:32.474" v="347" actId="1076"/>
          <ac:spMkLst>
            <pc:docMk/>
            <pc:sldMk cId="4040037213" sldId="715"/>
            <ac:spMk id="4" creationId="{C15E2FE2-B23B-2653-6663-EACEE536F8D0}"/>
          </ac:spMkLst>
        </pc:spChg>
        <pc:spChg chg="del">
          <ac:chgData name="Stewart Gale" userId="3647ddd2-6040-41ae-a96d-232c23482af8" providerId="ADAL" clId="{1AD43A8B-E68F-4542-9699-712B4529041C}" dt="2023-11-16T03:17:06.344" v="321" actId="478"/>
          <ac:spMkLst>
            <pc:docMk/>
            <pc:sldMk cId="4040037213" sldId="715"/>
            <ac:spMk id="6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7:06.344" v="321" actId="478"/>
          <ac:spMkLst>
            <pc:docMk/>
            <pc:sldMk cId="4040037213" sldId="715"/>
            <ac:spMk id="7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7:06.344" v="321" actId="478"/>
          <ac:spMkLst>
            <pc:docMk/>
            <pc:sldMk cId="4040037213" sldId="715"/>
            <ac:spMk id="8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7:06.344" v="321" actId="478"/>
          <ac:spMkLst>
            <pc:docMk/>
            <pc:sldMk cId="4040037213" sldId="715"/>
            <ac:spMk id="9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8:32.474" v="347" actId="1076"/>
          <ac:spMkLst>
            <pc:docMk/>
            <pc:sldMk cId="4040037213" sldId="715"/>
            <ac:spMk id="10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7:06.344" v="321" actId="478"/>
          <ac:spMkLst>
            <pc:docMk/>
            <pc:sldMk cId="4040037213" sldId="715"/>
            <ac:spMk id="11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7:06.344" v="321" actId="478"/>
          <ac:spMkLst>
            <pc:docMk/>
            <pc:sldMk cId="4040037213" sldId="715"/>
            <ac:spMk id="12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8:32.474" v="347" actId="1076"/>
          <ac:spMkLst>
            <pc:docMk/>
            <pc:sldMk cId="4040037213" sldId="715"/>
            <ac:spMk id="13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8:32.474" v="347" actId="1076"/>
          <ac:spMkLst>
            <pc:docMk/>
            <pc:sldMk cId="4040037213" sldId="715"/>
            <ac:spMk id="14" creationId="{00000000-0000-0000-0000-000000000000}"/>
          </ac:spMkLst>
        </pc:spChg>
        <pc:picChg chg="add mod">
          <ac:chgData name="Stewart Gale" userId="3647ddd2-6040-41ae-a96d-232c23482af8" providerId="ADAL" clId="{1AD43A8B-E68F-4542-9699-712B4529041C}" dt="2023-11-16T03:17:03.996" v="320"/>
          <ac:picMkLst>
            <pc:docMk/>
            <pc:sldMk cId="4040037213" sldId="715"/>
            <ac:picMk id="3" creationId="{EF6501D0-458A-2F2B-666B-300D430753E4}"/>
          </ac:picMkLst>
        </pc:picChg>
        <pc:picChg chg="del">
          <ac:chgData name="Stewart Gale" userId="3647ddd2-6040-41ae-a96d-232c23482af8" providerId="ADAL" clId="{1AD43A8B-E68F-4542-9699-712B4529041C}" dt="2023-11-16T03:16:55.430" v="317" actId="478"/>
          <ac:picMkLst>
            <pc:docMk/>
            <pc:sldMk cId="4040037213" sldId="715"/>
            <ac:picMk id="5" creationId="{00000000-0000-0000-0000-000000000000}"/>
          </ac:picMkLst>
        </pc:picChg>
      </pc:sldChg>
      <pc:sldChg chg="addSp delSp modSp add mod delAnim">
        <pc:chgData name="Stewart Gale" userId="3647ddd2-6040-41ae-a96d-232c23482af8" providerId="ADAL" clId="{1AD43A8B-E68F-4542-9699-712B4529041C}" dt="2023-11-16T03:16:52.224" v="316" actId="1076"/>
        <pc:sldMkLst>
          <pc:docMk/>
          <pc:sldMk cId="237045557" sldId="716"/>
        </pc:sldMkLst>
        <pc:spChg chg="add mod">
          <ac:chgData name="Stewart Gale" userId="3647ddd2-6040-41ae-a96d-232c23482af8" providerId="ADAL" clId="{1AD43A8B-E68F-4542-9699-712B4529041C}" dt="2023-11-16T03:16:52.224" v="316" actId="1076"/>
          <ac:spMkLst>
            <pc:docMk/>
            <pc:sldMk cId="237045557" sldId="716"/>
            <ac:spMk id="3" creationId="{F231238A-C683-A462-6DB4-567C371D3DB9}"/>
          </ac:spMkLst>
        </pc:spChg>
        <pc:spChg chg="del">
          <ac:chgData name="Stewart Gale" userId="3647ddd2-6040-41ae-a96d-232c23482af8" providerId="ADAL" clId="{1AD43A8B-E68F-4542-9699-712B4529041C}" dt="2023-11-16T03:15:38.456" v="288" actId="478"/>
          <ac:spMkLst>
            <pc:docMk/>
            <pc:sldMk cId="237045557" sldId="716"/>
            <ac:spMk id="6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6:52.224" v="316" actId="1076"/>
          <ac:spMkLst>
            <pc:docMk/>
            <pc:sldMk cId="237045557" sldId="716"/>
            <ac:spMk id="7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5:38.456" v="288" actId="478"/>
          <ac:spMkLst>
            <pc:docMk/>
            <pc:sldMk cId="237045557" sldId="716"/>
            <ac:spMk id="8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6:52.224" v="316" actId="1076"/>
          <ac:spMkLst>
            <pc:docMk/>
            <pc:sldMk cId="237045557" sldId="716"/>
            <ac:spMk id="9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5:47.584" v="294" actId="478"/>
          <ac:spMkLst>
            <pc:docMk/>
            <pc:sldMk cId="237045557" sldId="716"/>
            <ac:spMk id="10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5:38.456" v="288" actId="478"/>
          <ac:spMkLst>
            <pc:docMk/>
            <pc:sldMk cId="237045557" sldId="716"/>
            <ac:spMk id="11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16:52.224" v="316" actId="1076"/>
          <ac:spMkLst>
            <pc:docMk/>
            <pc:sldMk cId="237045557" sldId="716"/>
            <ac:spMk id="12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5:47.584" v="294" actId="478"/>
          <ac:spMkLst>
            <pc:docMk/>
            <pc:sldMk cId="237045557" sldId="716"/>
            <ac:spMk id="13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5:47.584" v="294" actId="478"/>
          <ac:spMkLst>
            <pc:docMk/>
            <pc:sldMk cId="237045557" sldId="716"/>
            <ac:spMk id="14" creationId="{00000000-0000-0000-0000-000000000000}"/>
          </ac:spMkLst>
        </pc:spChg>
        <pc:picChg chg="add mod">
          <ac:chgData name="Stewart Gale" userId="3647ddd2-6040-41ae-a96d-232c23482af8" providerId="ADAL" clId="{1AD43A8B-E68F-4542-9699-712B4529041C}" dt="2023-11-16T03:15:53.315" v="296" actId="1076"/>
          <ac:picMkLst>
            <pc:docMk/>
            <pc:sldMk cId="237045557" sldId="716"/>
            <ac:picMk id="2" creationId="{08EB4DB3-5CA2-F4FE-75FE-1882B00ADB49}"/>
          </ac:picMkLst>
        </pc:picChg>
        <pc:picChg chg="del">
          <ac:chgData name="Stewart Gale" userId="3647ddd2-6040-41ae-a96d-232c23482af8" providerId="ADAL" clId="{1AD43A8B-E68F-4542-9699-712B4529041C}" dt="2023-11-16T03:15:42.999" v="291" actId="478"/>
          <ac:picMkLst>
            <pc:docMk/>
            <pc:sldMk cId="237045557" sldId="716"/>
            <ac:picMk id="5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1AD43A8B-E68F-4542-9699-712B4529041C}" dt="2023-11-16T03:21:31.062" v="405" actId="20577"/>
        <pc:sldMkLst>
          <pc:docMk/>
          <pc:sldMk cId="1167770305" sldId="717"/>
        </pc:sldMkLst>
        <pc:spChg chg="add mod">
          <ac:chgData name="Stewart Gale" userId="3647ddd2-6040-41ae-a96d-232c23482af8" providerId="ADAL" clId="{1AD43A8B-E68F-4542-9699-712B4529041C}" dt="2023-11-16T03:20:30.503" v="386" actId="1076"/>
          <ac:spMkLst>
            <pc:docMk/>
            <pc:sldMk cId="1167770305" sldId="717"/>
            <ac:spMk id="2" creationId="{B88A514C-40FC-1433-9A94-E4E2AC3E3C47}"/>
          </ac:spMkLst>
        </pc:spChg>
        <pc:spChg chg="add mod">
          <ac:chgData name="Stewart Gale" userId="3647ddd2-6040-41ae-a96d-232c23482af8" providerId="ADAL" clId="{1AD43A8B-E68F-4542-9699-712B4529041C}" dt="2023-11-16T03:21:31.062" v="405" actId="20577"/>
          <ac:spMkLst>
            <pc:docMk/>
            <pc:sldMk cId="1167770305" sldId="717"/>
            <ac:spMk id="3" creationId="{97DA8BB3-4ECF-8580-8F03-461AAAB08517}"/>
          </ac:spMkLst>
        </pc:spChg>
        <pc:spChg chg="del">
          <ac:chgData name="Stewart Gale" userId="3647ddd2-6040-41ae-a96d-232c23482af8" providerId="ADAL" clId="{1AD43A8B-E68F-4542-9699-712B4529041C}" dt="2023-11-16T03:20:19.561" v="384" actId="478"/>
          <ac:spMkLst>
            <pc:docMk/>
            <pc:sldMk cId="1167770305" sldId="717"/>
            <ac:spMk id="5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20:13.772" v="382" actId="478"/>
          <ac:spMkLst>
            <pc:docMk/>
            <pc:sldMk cId="1167770305" sldId="717"/>
            <ac:spMk id="6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21:15.826" v="400" actId="1076"/>
          <ac:spMkLst>
            <pc:docMk/>
            <pc:sldMk cId="1167770305" sldId="717"/>
            <ac:spMk id="13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20:17.130" v="383" actId="478"/>
          <ac:spMkLst>
            <pc:docMk/>
            <pc:sldMk cId="1167770305" sldId="717"/>
            <ac:spMk id="16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20:13.772" v="382" actId="478"/>
          <ac:spMkLst>
            <pc:docMk/>
            <pc:sldMk cId="1167770305" sldId="717"/>
            <ac:spMk id="17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20:17.130" v="383" actId="478"/>
          <ac:spMkLst>
            <pc:docMk/>
            <pc:sldMk cId="1167770305" sldId="717"/>
            <ac:spMk id="25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20:46.688" v="390" actId="478"/>
          <ac:spMkLst>
            <pc:docMk/>
            <pc:sldMk cId="1167770305" sldId="717"/>
            <ac:spMk id="27" creationId="{00000000-0000-0000-0000-000000000000}"/>
          </ac:spMkLst>
        </pc:spChg>
      </pc:sldChg>
      <pc:sldChg chg="addSp delSp modSp add mod delAnim">
        <pc:chgData name="Stewart Gale" userId="3647ddd2-6040-41ae-a96d-232c23482af8" providerId="ADAL" clId="{1AD43A8B-E68F-4542-9699-712B4529041C}" dt="2023-11-16T03:20:39.492" v="389" actId="1076"/>
        <pc:sldMkLst>
          <pc:docMk/>
          <pc:sldMk cId="637922836" sldId="718"/>
        </pc:sldMkLst>
        <pc:spChg chg="add mod">
          <ac:chgData name="Stewart Gale" userId="3647ddd2-6040-41ae-a96d-232c23482af8" providerId="ADAL" clId="{1AD43A8B-E68F-4542-9699-712B4529041C}" dt="2023-11-16T03:20:39.492" v="389" actId="1076"/>
          <ac:spMkLst>
            <pc:docMk/>
            <pc:sldMk cId="637922836" sldId="718"/>
            <ac:spMk id="2" creationId="{B0746ACE-8B7D-9CBE-3F07-D54472146C1D}"/>
          </ac:spMkLst>
        </pc:spChg>
        <pc:spChg chg="add mod">
          <ac:chgData name="Stewart Gale" userId="3647ddd2-6040-41ae-a96d-232c23482af8" providerId="ADAL" clId="{1AD43A8B-E68F-4542-9699-712B4529041C}" dt="2023-11-16T03:20:34.900" v="388"/>
          <ac:spMkLst>
            <pc:docMk/>
            <pc:sldMk cId="637922836" sldId="718"/>
            <ac:spMk id="3" creationId="{DB8B5368-9B0E-100C-6466-35E26C6DC0D8}"/>
          </ac:spMkLst>
        </pc:spChg>
        <pc:spChg chg="del">
          <ac:chgData name="Stewart Gale" userId="3647ddd2-6040-41ae-a96d-232c23482af8" providerId="ADAL" clId="{1AD43A8B-E68F-4542-9699-712B4529041C}" dt="2023-11-16T03:20:33.505" v="387" actId="478"/>
          <ac:spMkLst>
            <pc:docMk/>
            <pc:sldMk cId="637922836" sldId="718"/>
            <ac:spMk id="5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9:41.466" v="368" actId="478"/>
          <ac:spMkLst>
            <pc:docMk/>
            <pc:sldMk cId="637922836" sldId="718"/>
            <ac:spMk id="6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9:50.701" v="372" actId="478"/>
          <ac:spMkLst>
            <pc:docMk/>
            <pc:sldMk cId="637922836" sldId="718"/>
            <ac:spMk id="13" creationId="{00000000-0000-0000-0000-000000000000}"/>
          </ac:spMkLst>
        </pc:spChg>
        <pc:spChg chg="mod">
          <ac:chgData name="Stewart Gale" userId="3647ddd2-6040-41ae-a96d-232c23482af8" providerId="ADAL" clId="{1AD43A8B-E68F-4542-9699-712B4529041C}" dt="2023-11-16T03:20:39.492" v="389" actId="1076"/>
          <ac:spMkLst>
            <pc:docMk/>
            <pc:sldMk cId="637922836" sldId="718"/>
            <ac:spMk id="16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9:41.466" v="368" actId="478"/>
          <ac:spMkLst>
            <pc:docMk/>
            <pc:sldMk cId="637922836" sldId="718"/>
            <ac:spMk id="17" creationId="{00000000-0000-0000-0000-000000000000}"/>
          </ac:spMkLst>
        </pc:spChg>
        <pc:spChg chg="del mod">
          <ac:chgData name="Stewart Gale" userId="3647ddd2-6040-41ae-a96d-232c23482af8" providerId="ADAL" clId="{1AD43A8B-E68F-4542-9699-712B4529041C}" dt="2023-11-16T03:19:53.194" v="374" actId="478"/>
          <ac:spMkLst>
            <pc:docMk/>
            <pc:sldMk cId="637922836" sldId="718"/>
            <ac:spMk id="25" creationId="{00000000-0000-0000-0000-000000000000}"/>
          </ac:spMkLst>
        </pc:spChg>
        <pc:spChg chg="del">
          <ac:chgData name="Stewart Gale" userId="3647ddd2-6040-41ae-a96d-232c23482af8" providerId="ADAL" clId="{1AD43A8B-E68F-4542-9699-712B4529041C}" dt="2023-11-16T03:19:50.701" v="372" actId="478"/>
          <ac:spMkLst>
            <pc:docMk/>
            <pc:sldMk cId="637922836" sldId="718"/>
            <ac:spMk id="27" creationId="{00000000-0000-0000-0000-000000000000}"/>
          </ac:spMkLst>
        </pc:spChg>
      </pc:sldChg>
      <pc:sldMasterChg chg="modSp modSldLayout">
        <pc:chgData name="Stewart Gale" userId="3647ddd2-6040-41ae-a96d-232c23482af8" providerId="ADAL" clId="{1AD43A8B-E68F-4542-9699-712B4529041C}" dt="2023-11-07T17:19:33.712" v="81"/>
        <pc:sldMasterMkLst>
          <pc:docMk/>
          <pc:sldMasterMk cId="3703541682" sldId="2147483660"/>
        </pc:sldMasterMkLst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asterMk cId="3703541682" sldId="2147483660"/>
            <ac:spMk id="2" creationId="{B3DFAF87-CA31-E87C-F21B-6E768AF5A43C}"/>
          </ac:spMkLst>
        </pc:spChg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asterMk cId="3703541682" sldId="2147483660"/>
            <ac:spMk id="3" creationId="{9EA40FC7-F3A1-8898-92E1-ED044504F955}"/>
          </ac:spMkLst>
        </pc:spChg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asterMk cId="3703541682" sldId="2147483660"/>
            <ac:spMk id="4" creationId="{C5290E8C-D881-F499-26E4-089EFCE82558}"/>
          </ac:spMkLst>
        </pc:spChg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asterMk cId="3703541682" sldId="2147483660"/>
            <ac:spMk id="5" creationId="{A1983C98-6D95-540B-43CD-FFCCB745C17E}"/>
          </ac:spMkLst>
        </pc:spChg>
        <pc:spChg chg="mod">
          <ac:chgData name="Stewart Gale" userId="3647ddd2-6040-41ae-a96d-232c23482af8" providerId="ADAL" clId="{1AD43A8B-E68F-4542-9699-712B4529041C}" dt="2023-11-07T17:19:33.712" v="81"/>
          <ac:spMkLst>
            <pc:docMk/>
            <pc:sldMasterMk cId="3703541682" sldId="2147483660"/>
            <ac:spMk id="6" creationId="{DCB0A137-B32E-D145-62AA-6CD21020F99E}"/>
          </ac:spMkLst>
        </pc:spChg>
        <pc:sldLayoutChg chg="modSp">
          <pc:chgData name="Stewart Gale" userId="3647ddd2-6040-41ae-a96d-232c23482af8" providerId="ADAL" clId="{1AD43A8B-E68F-4542-9699-712B4529041C}" dt="2023-11-07T17:19:33.712" v="81"/>
          <pc:sldLayoutMkLst>
            <pc:docMk/>
            <pc:sldMasterMk cId="3703541682" sldId="2147483660"/>
            <pc:sldLayoutMk cId="3220324878" sldId="2147483661"/>
          </pc:sldLayoutMkLst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3220324878" sldId="2147483661"/>
              <ac:spMk id="2" creationId="{3D2E0F59-3001-112D-26B1-44733514D555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3220324878" sldId="2147483661"/>
              <ac:spMk id="3" creationId="{728B7335-489F-58B0-54B8-7DDEA77707EF}"/>
            </ac:spMkLst>
          </pc:spChg>
        </pc:sldLayoutChg>
        <pc:sldLayoutChg chg="modSp">
          <pc:chgData name="Stewart Gale" userId="3647ddd2-6040-41ae-a96d-232c23482af8" providerId="ADAL" clId="{1AD43A8B-E68F-4542-9699-712B4529041C}" dt="2023-11-07T17:19:33.712" v="81"/>
          <pc:sldLayoutMkLst>
            <pc:docMk/>
            <pc:sldMasterMk cId="3703541682" sldId="2147483660"/>
            <pc:sldLayoutMk cId="3202604097" sldId="2147483663"/>
          </pc:sldLayoutMkLst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3202604097" sldId="2147483663"/>
              <ac:spMk id="2" creationId="{2A55EC02-67F2-6068-F10C-1FD6E61A8509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3202604097" sldId="2147483663"/>
              <ac:spMk id="3" creationId="{213F5144-44F5-7175-3C50-33C7C0EC0D7D}"/>
            </ac:spMkLst>
          </pc:spChg>
        </pc:sldLayoutChg>
        <pc:sldLayoutChg chg="modSp">
          <pc:chgData name="Stewart Gale" userId="3647ddd2-6040-41ae-a96d-232c23482af8" providerId="ADAL" clId="{1AD43A8B-E68F-4542-9699-712B4529041C}" dt="2023-11-07T17:19:33.712" v="81"/>
          <pc:sldLayoutMkLst>
            <pc:docMk/>
            <pc:sldMasterMk cId="3703541682" sldId="2147483660"/>
            <pc:sldLayoutMk cId="3342853434" sldId="2147483664"/>
          </pc:sldLayoutMkLst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3342853434" sldId="2147483664"/>
              <ac:spMk id="3" creationId="{C0E74744-81D8-A803-4BE7-03338B4F4946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3342853434" sldId="2147483664"/>
              <ac:spMk id="4" creationId="{0E4C82F1-6EB5-989D-5D69-6EC83AC4F28A}"/>
            </ac:spMkLst>
          </pc:spChg>
        </pc:sldLayoutChg>
        <pc:sldLayoutChg chg="modSp">
          <pc:chgData name="Stewart Gale" userId="3647ddd2-6040-41ae-a96d-232c23482af8" providerId="ADAL" clId="{1AD43A8B-E68F-4542-9699-712B4529041C}" dt="2023-11-07T17:19:33.712" v="81"/>
          <pc:sldLayoutMkLst>
            <pc:docMk/>
            <pc:sldMasterMk cId="3703541682" sldId="2147483660"/>
            <pc:sldLayoutMk cId="2910704674" sldId="2147483665"/>
          </pc:sldLayoutMkLst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2910704674" sldId="2147483665"/>
              <ac:spMk id="2" creationId="{21774009-867A-BBCE-D502-21237D01B6B3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2910704674" sldId="2147483665"/>
              <ac:spMk id="3" creationId="{3441B330-183C-5649-1B2E-851DB355836F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2910704674" sldId="2147483665"/>
              <ac:spMk id="4" creationId="{E5D7AF5F-FC8F-AB0F-00C5-714290E1C638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2910704674" sldId="2147483665"/>
              <ac:spMk id="5" creationId="{F4A88DD7-276B-0C44-60B7-ABCCFE918BEB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2910704674" sldId="2147483665"/>
              <ac:spMk id="6" creationId="{DB82442F-C562-AA2E-CC64-634E561DBFD1}"/>
            </ac:spMkLst>
          </pc:spChg>
        </pc:sldLayoutChg>
        <pc:sldLayoutChg chg="modSp">
          <pc:chgData name="Stewart Gale" userId="3647ddd2-6040-41ae-a96d-232c23482af8" providerId="ADAL" clId="{1AD43A8B-E68F-4542-9699-712B4529041C}" dt="2023-11-07T17:19:33.712" v="81"/>
          <pc:sldLayoutMkLst>
            <pc:docMk/>
            <pc:sldMasterMk cId="3703541682" sldId="2147483660"/>
            <pc:sldLayoutMk cId="727942365" sldId="2147483668"/>
          </pc:sldLayoutMkLst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727942365" sldId="2147483668"/>
              <ac:spMk id="2" creationId="{E182992B-5FA0-2CA4-27EB-7E02CD7B43CE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727942365" sldId="2147483668"/>
              <ac:spMk id="3" creationId="{611648C6-E1B1-0C86-2F9B-DC2E4A01C76F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727942365" sldId="2147483668"/>
              <ac:spMk id="4" creationId="{CF42544D-6834-6CD3-5785-36C9E2614723}"/>
            </ac:spMkLst>
          </pc:spChg>
        </pc:sldLayoutChg>
        <pc:sldLayoutChg chg="modSp">
          <pc:chgData name="Stewart Gale" userId="3647ddd2-6040-41ae-a96d-232c23482af8" providerId="ADAL" clId="{1AD43A8B-E68F-4542-9699-712B4529041C}" dt="2023-11-07T17:19:33.712" v="81"/>
          <pc:sldLayoutMkLst>
            <pc:docMk/>
            <pc:sldMasterMk cId="3703541682" sldId="2147483660"/>
            <pc:sldLayoutMk cId="3466036563" sldId="2147483669"/>
          </pc:sldLayoutMkLst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3466036563" sldId="2147483669"/>
              <ac:spMk id="2" creationId="{AA2A1124-9B51-450A-F133-64AE570DFF64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3466036563" sldId="2147483669"/>
              <ac:spMk id="3" creationId="{5ED14ECB-7315-44FB-D110-0A88FB45019F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3466036563" sldId="2147483669"/>
              <ac:spMk id="4" creationId="{1D1B71AF-B81E-8F20-79EC-1BFBFADA92CF}"/>
            </ac:spMkLst>
          </pc:spChg>
        </pc:sldLayoutChg>
        <pc:sldLayoutChg chg="modSp">
          <pc:chgData name="Stewart Gale" userId="3647ddd2-6040-41ae-a96d-232c23482af8" providerId="ADAL" clId="{1AD43A8B-E68F-4542-9699-712B4529041C}" dt="2023-11-07T17:19:33.712" v="81"/>
          <pc:sldLayoutMkLst>
            <pc:docMk/>
            <pc:sldMasterMk cId="3703541682" sldId="2147483660"/>
            <pc:sldLayoutMk cId="683518074" sldId="2147483671"/>
          </pc:sldLayoutMkLst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683518074" sldId="2147483671"/>
              <ac:spMk id="2" creationId="{B684C759-8AEB-2278-3B6E-FD22800DBBA3}"/>
            </ac:spMkLst>
          </pc:spChg>
          <pc:spChg chg="mod">
            <ac:chgData name="Stewart Gale" userId="3647ddd2-6040-41ae-a96d-232c23482af8" providerId="ADAL" clId="{1AD43A8B-E68F-4542-9699-712B4529041C}" dt="2023-11-07T17:19:33.712" v="81"/>
            <ac:spMkLst>
              <pc:docMk/>
              <pc:sldMasterMk cId="3703541682" sldId="2147483660"/>
              <pc:sldLayoutMk cId="683518074" sldId="2147483671"/>
              <ac:spMk id="3" creationId="{57309B89-1C36-3784-47E8-9836024390E5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588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6664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37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163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7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24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47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0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99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665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1508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7203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43512"/>
            <a:ext cx="1173730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Probability</a:t>
            </a:r>
          </a:p>
          <a:p>
            <a:pPr algn="ctr"/>
            <a:r>
              <a:rPr lang="en-GB" sz="9600" dirty="0"/>
              <a:t>Full Laws of Probability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2 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1334924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05B2F9E-C576-4AA0-96B6-C5D458873B46}"/>
                  </a:ext>
                </a:extLst>
              </p:cNvPr>
              <p:cNvSpPr/>
              <p:nvPr/>
            </p:nvSpPr>
            <p:spPr>
              <a:xfrm>
                <a:off x="3359696" y="4948434"/>
                <a:ext cx="578536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05B2F9E-C576-4AA0-96B6-C5D458873B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948434"/>
                <a:ext cx="5785366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C44FEEFE-F9A1-409F-B8B0-79DB0026DCF8}"/>
              </a:ext>
            </a:extLst>
          </p:cNvPr>
          <p:cNvSpPr/>
          <p:nvPr/>
        </p:nvSpPr>
        <p:spPr>
          <a:xfrm>
            <a:off x="2711624" y="5009535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c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5CB92AF-7533-4D89-9C59-9DEE71BF3E87}"/>
                  </a:ext>
                </a:extLst>
              </p:cNvPr>
              <p:cNvSpPr/>
              <p:nvPr/>
            </p:nvSpPr>
            <p:spPr>
              <a:xfrm>
                <a:off x="5519936" y="5805264"/>
                <a:ext cx="436722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=0.2+0.4 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5CB92AF-7533-4D89-9C59-9DEE71BF3E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5805264"/>
                <a:ext cx="436722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14477A02-9321-EFE4-43D2-2D2ACFEAE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257" y="116632"/>
            <a:ext cx="6749584" cy="447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7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27448" y="4725144"/>
                <a:ext cx="58326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725144"/>
                <a:ext cx="5832648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407368" y="4725144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4A6B974-BE0A-41E4-8534-E4C375948CA4}"/>
                  </a:ext>
                </a:extLst>
              </p:cNvPr>
              <p:cNvSpPr txBox="1"/>
              <p:nvPr/>
            </p:nvSpPr>
            <p:spPr>
              <a:xfrm>
                <a:off x="1415480" y="5384830"/>
                <a:ext cx="60486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GB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0.7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=0.2+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GB" sz="2800" dirty="0">
                    <a:solidFill>
                      <a:prstClr val="black"/>
                    </a:solidFill>
                    <a:latin typeface="Calibri"/>
                  </a:rPr>
                  <a:t> x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GB" sz="28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4A6B974-BE0A-41E4-8534-E4C375948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5384830"/>
                <a:ext cx="6048672" cy="523220"/>
              </a:xfrm>
              <a:prstGeom prst="rect">
                <a:avLst/>
              </a:prstGeom>
              <a:blipFill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1E815D0-26E8-4C75-B113-065DE7398B6F}"/>
                  </a:ext>
                </a:extLst>
              </p:cNvPr>
              <p:cNvSpPr txBox="1"/>
              <p:nvPr/>
            </p:nvSpPr>
            <p:spPr>
              <a:xfrm>
                <a:off x="978358" y="6093297"/>
                <a:ext cx="5261658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0.7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=0.2+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−0.2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1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1E815D0-26E8-4C75-B113-065DE7398B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358" y="6093297"/>
                <a:ext cx="5261658" cy="5232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F232DB8-8B5E-44BE-80A1-FC766D7ABD31}"/>
                  </a:ext>
                </a:extLst>
              </p:cNvPr>
              <p:cNvSpPr txBox="1"/>
              <p:nvPr/>
            </p:nvSpPr>
            <p:spPr>
              <a:xfrm>
                <a:off x="8350260" y="4861545"/>
                <a:ext cx="2843808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0.5=0.8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1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F232DB8-8B5E-44BE-80A1-FC766D7AB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260" y="4861545"/>
                <a:ext cx="2843808" cy="5232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193DD38-52A9-42E3-9B82-4DD3D4D145EC}"/>
                  </a:ext>
                </a:extLst>
              </p:cNvPr>
              <p:cNvSpPr txBox="1"/>
              <p:nvPr/>
            </p:nvSpPr>
            <p:spPr>
              <a:xfrm>
                <a:off x="8020642" y="5589231"/>
                <a:ext cx="2232248" cy="910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193DD38-52A9-42E3-9B82-4DD3D4D14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0642" y="5589231"/>
                <a:ext cx="2232248" cy="9105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965050DE-2E35-A453-5111-3A08A6DEA8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0257" y="116632"/>
            <a:ext cx="6749584" cy="447657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B0F9F0D-F441-1480-53CF-4A0C2153E958}"/>
              </a:ext>
            </a:extLst>
          </p:cNvPr>
          <p:cNvCxnSpPr/>
          <p:nvPr/>
        </p:nvCxnSpPr>
        <p:spPr>
          <a:xfrm>
            <a:off x="7608168" y="4832283"/>
            <a:ext cx="0" cy="167541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70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2288031"/>
                  </p:ext>
                </p:extLst>
              </p:nvPr>
            </p:nvGraphicFramePr>
            <p:xfrm>
              <a:off x="335360" y="260649"/>
              <a:ext cx="11521280" cy="62646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608512">
                      <a:extLst>
                        <a:ext uri="{9D8B030D-6E8A-4147-A177-3AD203B41FA5}">
                          <a16:colId xmlns:a16="http://schemas.microsoft.com/office/drawing/2014/main" val="3209433259"/>
                        </a:ext>
                      </a:extLst>
                    </a:gridCol>
                    <a:gridCol w="6912768">
                      <a:extLst>
                        <a:ext uri="{9D8B030D-6E8A-4147-A177-3AD203B41FA5}">
                          <a16:colId xmlns:a16="http://schemas.microsoft.com/office/drawing/2014/main" val="1566186217"/>
                        </a:ext>
                      </a:extLst>
                    </a:gridCol>
                  </a:tblGrid>
                  <a:tr h="15523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Independent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GB" sz="360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6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𝐴</m:t>
                                    </m:r>
                                    <m:r>
                                      <a:rPr lang="en-GB" sz="36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∩</m:t>
                                    </m:r>
                                    <m:r>
                                      <a:rPr lang="en-GB" sz="36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</m:d>
                                <m:r>
                                  <a:rPr lang="en-GB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6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</m:d>
                                <m:r>
                                  <a:rPr lang="en-GB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6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43343431"/>
                      </a:ext>
                    </a:extLst>
                  </a:tr>
                  <a:tr h="15523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/>
                            <a:t>Mutually Exclusive</a:t>
                          </a:r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GB" sz="360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600" b="0" i="1" smtClean="0">
                                        <a:latin typeface="Cambria Math"/>
                                      </a:rPr>
                                      <m:t>𝐴</m:t>
                                    </m:r>
                                    <m:r>
                                      <a:rPr lang="en-GB" sz="3600" b="0" i="1" smtClean="0">
                                        <a:latin typeface="Cambria Math"/>
                                      </a:rPr>
                                      <m:t>∪</m:t>
                                    </m:r>
                                    <m:r>
                                      <a:rPr lang="en-GB" sz="3600" b="0" i="1" smtClean="0"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</m:d>
                                <m:r>
                                  <a:rPr lang="en-GB" sz="3600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GB" sz="3600" b="0" i="1" smtClean="0"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600" b="0" i="1" smtClean="0"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</m:d>
                                <m:r>
                                  <a:rPr lang="en-GB" sz="36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GB" sz="3600" b="0" i="1" smtClean="0"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600" b="0" i="1" smtClean="0"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3880170"/>
                      </a:ext>
                    </a:extLst>
                  </a:tr>
                  <a:tr h="16077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A given that B </a:t>
                          </a:r>
                        </a:p>
                        <a:p>
                          <a:pPr algn="ctr"/>
                          <a:r>
                            <a:rPr lang="en-GB" sz="4000" dirty="0"/>
                            <a:t>has already occurred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dirty="0" smtClean="0"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6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600" b="0" i="1" dirty="0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e>
                                    <m:r>
                                      <a:rPr lang="en-GB" sz="3600" b="0" i="1" dirty="0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d>
                                <m:r>
                                  <a:rPr lang="en-GB" sz="3600" b="0" i="1" dirty="0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GB" sz="36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3600" b="0" i="1" dirty="0" smtClean="0">
                                        <a:latin typeface="Cambria Math"/>
                                      </a:rPr>
                                      <m:t>𝑃</m:t>
                                    </m:r>
                                    <m:d>
                                      <m:dPr>
                                        <m:ctrlPr>
                                          <a:rPr lang="en-GB" sz="36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3600" b="0" i="1" dirty="0" smtClean="0">
                                            <a:latin typeface="Cambria Math"/>
                                          </a:rPr>
                                          <m:t>𝐴</m:t>
                                        </m:r>
                                        <m:r>
                                          <a:rPr lang="en-GB" sz="3600" b="0" i="1" dirty="0" smtClean="0">
                                            <a:latin typeface="Cambria Math"/>
                                          </a:rPr>
                                          <m:t>∩</m:t>
                                        </m:r>
                                        <m:r>
                                          <a:rPr lang="en-GB" sz="3600" b="0" i="1" dirty="0" smtClean="0">
                                            <a:latin typeface="Cambria Math"/>
                                          </a:rPr>
                                          <m:t>𝐵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GB" sz="3600" b="0" i="1" dirty="0" smtClean="0">
                                        <a:latin typeface="Cambria Math"/>
                                      </a:rPr>
                                      <m:t>𝑃</m:t>
                                    </m:r>
                                    <m:d>
                                      <m:dPr>
                                        <m:ctrlPr>
                                          <a:rPr lang="en-GB" sz="36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3600" b="0" i="1" dirty="0" smtClean="0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</m:d>
                                  </m:den>
                                </m:f>
                              </m:oMath>
                            </m:oMathPara>
                          </a14:m>
                          <a:endParaRPr lang="en-GB" sz="3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80964572"/>
                      </a:ext>
                    </a:extLst>
                  </a:tr>
                  <a:tr h="1552331">
                    <a:tc>
                      <a:txBody>
                        <a:bodyPr/>
                        <a:lstStyle/>
                        <a:p>
                          <a:endParaRPr lang="en-GB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GB" sz="320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GB" sz="3200" i="1">
                                        <a:latin typeface="Cambria Math" panose="02040503050406030204" pitchFamily="18" charset="0"/>
                                      </a:rPr>
                                      <m:t>∪</m:t>
                                    </m:r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d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d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d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GB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GB" sz="3200" i="1">
                                        <a:latin typeface="Cambria Math" panose="02040503050406030204" pitchFamily="18" charset="0"/>
                                      </a:rPr>
                                      <m:t>∩</m:t>
                                    </m:r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067965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2288031"/>
                  </p:ext>
                </p:extLst>
              </p:nvPr>
            </p:nvGraphicFramePr>
            <p:xfrm>
              <a:off x="335360" y="260649"/>
              <a:ext cx="11521280" cy="62646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608512">
                      <a:extLst>
                        <a:ext uri="{9D8B030D-6E8A-4147-A177-3AD203B41FA5}">
                          <a16:colId xmlns:a16="http://schemas.microsoft.com/office/drawing/2014/main" val="3209433259"/>
                        </a:ext>
                      </a:extLst>
                    </a:gridCol>
                    <a:gridCol w="6912768">
                      <a:extLst>
                        <a:ext uri="{9D8B030D-6E8A-4147-A177-3AD203B41FA5}">
                          <a16:colId xmlns:a16="http://schemas.microsoft.com/office/drawing/2014/main" val="1566186217"/>
                        </a:ext>
                      </a:extLst>
                    </a:gridCol>
                  </a:tblGrid>
                  <a:tr h="15523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>
                              <a:solidFill>
                                <a:schemeClr val="tx1"/>
                              </a:solidFill>
                            </a:rPr>
                            <a:t>Independent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843" t="-392" r="-265" b="-3043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43343431"/>
                      </a:ext>
                    </a:extLst>
                  </a:tr>
                  <a:tr h="15523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0" dirty="0"/>
                            <a:t>Mutually Exclusive</a:t>
                          </a:r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843" t="-100392" r="-265" b="-2043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53880170"/>
                      </a:ext>
                    </a:extLst>
                  </a:tr>
                  <a:tr h="16077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A given that B </a:t>
                          </a:r>
                        </a:p>
                        <a:p>
                          <a:pPr algn="ctr"/>
                          <a:r>
                            <a:rPr lang="en-GB" sz="4000" dirty="0"/>
                            <a:t>has already occurred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843" t="-193561" r="-265" b="-973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80964572"/>
                      </a:ext>
                    </a:extLst>
                  </a:tr>
                  <a:tr h="1552331">
                    <a:tc>
                      <a:txBody>
                        <a:bodyPr/>
                        <a:lstStyle/>
                        <a:p>
                          <a:endParaRPr lang="en-GB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843" t="-303922" r="-265" b="-7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0679658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891A5F6-7312-4473-A2F3-7206DFFE6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5085184"/>
            <a:ext cx="2088232" cy="134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64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882" t="28832"/>
          <a:stretch/>
        </p:blipFill>
        <p:spPr>
          <a:xfrm>
            <a:off x="1811573" y="404664"/>
            <a:ext cx="8030682" cy="4482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47528" y="5517232"/>
                <a:ext cx="288032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5517232"/>
                <a:ext cx="288032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400256" y="5229200"/>
                <a:ext cx="252825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5229200"/>
                <a:ext cx="2528256" cy="11330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727848" y="5485550"/>
                <a:ext cx="361291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GB" sz="4000" i="1">
                          <a:latin typeface="Cambria Math"/>
                        </a:rPr>
                        <m:t>×</m:t>
                      </m:r>
                      <m:r>
                        <a:rPr lang="en-GB" sz="40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/>
                            </a:rPr>
                            <m:t>𝐵</m:t>
                          </m:r>
                        </m:e>
                      </m:d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5485550"/>
                <a:ext cx="361291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9A6991C1-21DC-1730-21C4-16AD57B25F0B}"/>
              </a:ext>
            </a:extLst>
          </p:cNvPr>
          <p:cNvSpPr/>
          <p:nvPr/>
        </p:nvSpPr>
        <p:spPr>
          <a:xfrm>
            <a:off x="911424" y="5609565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c </a:t>
            </a:r>
          </a:p>
        </p:txBody>
      </p:sp>
    </p:spTree>
    <p:extLst>
      <p:ext uri="{BB962C8B-B14F-4D97-AF65-F5344CB8AC3E}">
        <p14:creationId xmlns:p14="http://schemas.microsoft.com/office/powerpoint/2010/main" val="321623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991544" y="5446140"/>
                <a:ext cx="259228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5446140"/>
                <a:ext cx="2592288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669432" y="5206458"/>
                <a:ext cx="3074050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÷ 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9432" y="5206458"/>
                <a:ext cx="3074050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511824" y="5079789"/>
                <a:ext cx="3168352" cy="15021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 dirty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44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 dirty="0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GB" sz="4400" i="1" dirty="0">
                                  <a:latin typeface="Cambria Math"/>
                                </a:rPr>
                                <m:t>∩</m:t>
                              </m:r>
                              <m:r>
                                <a:rPr lang="en-GB" sz="4400" i="1" dirty="0">
                                  <a:latin typeface="Cambria Math"/>
                                </a:rPr>
                                <m:t>𝐵</m:t>
                              </m:r>
                            </m:e>
                          </m:d>
                        </m:num>
                        <m:den>
                          <m:r>
                            <a:rPr lang="en-GB" sz="4400" i="1" dirty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44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 dirty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den>
                      </m:f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5079789"/>
                <a:ext cx="3168352" cy="15021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08EB4DB3-5CA2-F4FE-75FE-1882B00ADB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82" t="28832"/>
          <a:stretch/>
        </p:blipFill>
        <p:spPr>
          <a:xfrm>
            <a:off x="1919536" y="276069"/>
            <a:ext cx="8030682" cy="4482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231238A-C683-A462-6DB4-567C371D3DB9}"/>
              </a:ext>
            </a:extLst>
          </p:cNvPr>
          <p:cNvSpPr/>
          <p:nvPr/>
        </p:nvSpPr>
        <p:spPr>
          <a:xfrm>
            <a:off x="1127448" y="5569251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d </a:t>
            </a:r>
          </a:p>
        </p:txBody>
      </p:sp>
    </p:spTree>
    <p:extLst>
      <p:ext uri="{BB962C8B-B14F-4D97-AF65-F5344CB8AC3E}">
        <p14:creationId xmlns:p14="http://schemas.microsoft.com/office/powerpoint/2010/main" val="23704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11162" y="5414449"/>
                <a:ext cx="280831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62" y="5414449"/>
                <a:ext cx="2808312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920074" y="5277647"/>
                <a:ext cx="2871299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3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3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0074" y="5277647"/>
                <a:ext cx="2871299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271925" y="5445224"/>
                <a:ext cx="564814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925" y="5445224"/>
                <a:ext cx="564814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EF6501D0-458A-2F2B-666B-300D430753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82" t="28832"/>
          <a:stretch/>
        </p:blipFill>
        <p:spPr>
          <a:xfrm>
            <a:off x="1919536" y="276069"/>
            <a:ext cx="8030682" cy="4482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5E2FE2-B23B-2653-6663-EACEE536F8D0}"/>
              </a:ext>
            </a:extLst>
          </p:cNvPr>
          <p:cNvSpPr/>
          <p:nvPr/>
        </p:nvSpPr>
        <p:spPr>
          <a:xfrm>
            <a:off x="261089" y="5476004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e </a:t>
            </a:r>
          </a:p>
        </p:txBody>
      </p:sp>
    </p:spTree>
    <p:extLst>
      <p:ext uri="{BB962C8B-B14F-4D97-AF65-F5344CB8AC3E}">
        <p14:creationId xmlns:p14="http://schemas.microsoft.com/office/powerpoint/2010/main" val="404003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11424" y="188640"/>
                <a:ext cx="10729192" cy="28007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4400" dirty="0"/>
                  <a:t> are two events such that </a:t>
                </a:r>
                <a:endParaRPr lang="en-GB" sz="44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=0.2</m:t>
                    </m:r>
                  </m:oMath>
                </a14:m>
                <a:r>
                  <a:rPr lang="en-GB" sz="4400" dirty="0"/>
                  <a:t>,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=0.6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=0.3</m:t>
                    </m:r>
                  </m:oMath>
                </a14:m>
                <a:r>
                  <a:rPr lang="en-GB" sz="4400" dirty="0"/>
                  <a:t>. </a:t>
                </a:r>
              </a:p>
              <a:p>
                <a:r>
                  <a:rPr lang="en-GB" sz="4400" dirty="0"/>
                  <a:t>Find:</a:t>
                </a:r>
              </a:p>
              <a:p>
                <a:r>
                  <a:rPr lang="en-GB" sz="4400" dirty="0"/>
                  <a:t>a.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GB" sz="4400" dirty="0"/>
                  <a:t>           b.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4400" dirty="0"/>
                  <a:t>        c. 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88640"/>
                <a:ext cx="10729192" cy="2800767"/>
              </a:xfrm>
              <a:prstGeom prst="rect">
                <a:avLst/>
              </a:prstGeom>
              <a:blipFill>
                <a:blip r:embed="rId2"/>
                <a:stretch>
                  <a:fillRect l="-660" t="-815" b="-57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60570" y="3212976"/>
                <a:ext cx="3870859" cy="3550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∩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0.3=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∩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0.6</m:t>
                          </m:r>
                        </m:den>
                      </m:f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i="1" dirty="0">
                  <a:latin typeface="Cambria Math" panose="02040503050406030204" pitchFamily="18" charset="0"/>
                </a:endParaRPr>
              </a:p>
              <a:p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𝟏𝟖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570" y="3212976"/>
                <a:ext cx="3870859" cy="35507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215680" y="3501008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641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007768" y="3417251"/>
                <a:ext cx="5030480" cy="3146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∩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0.18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0.2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3417251"/>
                <a:ext cx="5030480" cy="31460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0746ACE-8B7D-9CBE-3F07-D54472146C1D}"/>
              </a:ext>
            </a:extLst>
          </p:cNvPr>
          <p:cNvSpPr txBox="1"/>
          <p:nvPr/>
        </p:nvSpPr>
        <p:spPr>
          <a:xfrm>
            <a:off x="2982399" y="3860572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B8B5368-9B0E-100C-6466-35E26C6DC0D8}"/>
                  </a:ext>
                </a:extLst>
              </p:cNvPr>
              <p:cNvSpPr txBox="1"/>
              <p:nvPr/>
            </p:nvSpPr>
            <p:spPr>
              <a:xfrm>
                <a:off x="911424" y="188640"/>
                <a:ext cx="10729192" cy="28007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4400" dirty="0"/>
                  <a:t> are two events such that </a:t>
                </a:r>
                <a:endParaRPr lang="en-GB" sz="44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=0.2</m:t>
                    </m:r>
                  </m:oMath>
                </a14:m>
                <a:r>
                  <a:rPr lang="en-GB" sz="4400" dirty="0"/>
                  <a:t>,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=0.6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=0.3</m:t>
                    </m:r>
                  </m:oMath>
                </a14:m>
                <a:r>
                  <a:rPr lang="en-GB" sz="4400" dirty="0"/>
                  <a:t>. </a:t>
                </a:r>
              </a:p>
              <a:p>
                <a:r>
                  <a:rPr lang="en-GB" sz="4400" dirty="0"/>
                  <a:t>Find:</a:t>
                </a:r>
              </a:p>
              <a:p>
                <a:r>
                  <a:rPr lang="en-GB" sz="4400" dirty="0"/>
                  <a:t>a.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GB" sz="4400" dirty="0"/>
                  <a:t>           b.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4400" dirty="0"/>
                  <a:t>        c. 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B8B5368-9B0E-100C-6466-35E26C6DC0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88640"/>
                <a:ext cx="10729192" cy="2800767"/>
              </a:xfrm>
              <a:prstGeom prst="rect">
                <a:avLst/>
              </a:prstGeom>
              <a:blipFill>
                <a:blip r:embed="rId3"/>
                <a:stretch>
                  <a:fillRect l="-660" t="-815" b="-57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92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51584" y="3462205"/>
                <a:ext cx="8424936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=0.2+0.6−0.18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=0.62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3462205"/>
                <a:ext cx="8424936" cy="31700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88A514C-40FC-1433-9A94-E4E2AC3E3C47}"/>
                  </a:ext>
                </a:extLst>
              </p:cNvPr>
              <p:cNvSpPr txBox="1"/>
              <p:nvPr/>
            </p:nvSpPr>
            <p:spPr>
              <a:xfrm>
                <a:off x="839416" y="260648"/>
                <a:ext cx="10729192" cy="28007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4400" dirty="0"/>
                  <a:t> are two events such that </a:t>
                </a:r>
                <a:endParaRPr lang="en-GB" sz="44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=0.2</m:t>
                    </m:r>
                  </m:oMath>
                </a14:m>
                <a:r>
                  <a:rPr lang="en-GB" sz="4400" dirty="0"/>
                  <a:t>,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=0.6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=0.3</m:t>
                    </m:r>
                  </m:oMath>
                </a14:m>
                <a:r>
                  <a:rPr lang="en-GB" sz="4400" dirty="0"/>
                  <a:t>. </a:t>
                </a:r>
              </a:p>
              <a:p>
                <a:r>
                  <a:rPr lang="en-GB" sz="4400" dirty="0"/>
                  <a:t>Find:</a:t>
                </a:r>
              </a:p>
              <a:p>
                <a:r>
                  <a:rPr lang="en-GB" sz="4400" dirty="0"/>
                  <a:t>a.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GB" sz="4400" dirty="0"/>
                  <a:t>           b.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GB" sz="4400" dirty="0"/>
                  <a:t>        c. 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88A514C-40FC-1433-9A94-E4E2AC3E3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60648"/>
                <a:ext cx="10729192" cy="2800767"/>
              </a:xfrm>
              <a:prstGeom prst="rect">
                <a:avLst/>
              </a:prstGeom>
              <a:blipFill>
                <a:blip r:embed="rId3"/>
                <a:stretch>
                  <a:fillRect l="-660" t="-815" b="-57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7DA8BB3-4ECF-8580-8F03-461AAAB08517}"/>
              </a:ext>
            </a:extLst>
          </p:cNvPr>
          <p:cNvSpPr txBox="1"/>
          <p:nvPr/>
        </p:nvSpPr>
        <p:spPr>
          <a:xfrm>
            <a:off x="1343472" y="3645024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6777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31504" y="4738431"/>
                <a:ext cx="4104456" cy="1245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 dirty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6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 dirty="0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GB" sz="3600" i="1" dirty="0">
                                  <a:latin typeface="Cambria Math"/>
                                </a:rPr>
                                <m:t>∩</m:t>
                              </m:r>
                              <m:r>
                                <a:rPr lang="en-GB" sz="3600" i="1" dirty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</m:num>
                        <m:den>
                          <m:r>
                            <a:rPr lang="en-GB" sz="3600" i="1" dirty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6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 dirty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4738431"/>
                <a:ext cx="4104456" cy="12457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692154" y="509397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588698" y="4738431"/>
                <a:ext cx="3454151" cy="12457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/>
                                </a:rPr>
                                <m:t>𝐴</m:t>
                              </m:r>
                            </m:e>
                          </m:d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latin typeface="Cambria Math"/>
                            </a:rPr>
                            <m:t>×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</m:num>
                        <m:den>
                          <m:r>
                            <a:rPr lang="en-GB" sz="3600" i="1" dirty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36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 dirty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698" y="4738431"/>
                <a:ext cx="3454151" cy="12457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976320" y="5053883"/>
                <a:ext cx="173938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320" y="5053883"/>
                <a:ext cx="173938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976320" y="5939642"/>
                <a:ext cx="162929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dirty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000" b="1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 dirty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320" y="5939642"/>
                <a:ext cx="162929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1D92C0EE-9C36-FA4E-A0F8-3FE7737A9D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0257" y="116632"/>
            <a:ext cx="6749584" cy="447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1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29366</TotalTime>
  <Words>325</Words>
  <Application>Microsoft Office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1129</cp:revision>
  <dcterms:created xsi:type="dcterms:W3CDTF">2013-02-28T07:36:55Z</dcterms:created>
  <dcterms:modified xsi:type="dcterms:W3CDTF">2023-11-16T07:06:04Z</dcterms:modified>
</cp:coreProperties>
</file>