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4" r:id="rId2"/>
    <p:sldId id="263" r:id="rId3"/>
    <p:sldId id="257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42280B-554C-42D4-94DF-39FC12873E4B}" v="9" dt="2026-02-02T04:40:51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2-02T04:40:55.231" v="9" actId="14100"/>
      <pc:docMkLst>
        <pc:docMk/>
      </pc:docMkLst>
      <pc:sldChg chg="modSp mod">
        <pc:chgData name="Stewart Gale" userId="3647ddd2-6040-41ae-a96d-232c23482af8" providerId="ADAL" clId="{163176A0-02FC-47D8-8D6B-77EA423298B5}" dt="2026-02-02T04:40:55.231" v="9" actId="14100"/>
        <pc:sldMkLst>
          <pc:docMk/>
          <pc:sldMk cId="2756994973" sldId="257"/>
        </pc:sldMkLst>
        <pc:spChg chg="mod">
          <ac:chgData name="Stewart Gale" userId="3647ddd2-6040-41ae-a96d-232c23482af8" providerId="ADAL" clId="{163176A0-02FC-47D8-8D6B-77EA423298B5}" dt="2026-02-02T04:40:55.231" v="9" actId="14100"/>
          <ac:spMkLst>
            <pc:docMk/>
            <pc:sldMk cId="2756994973" sldId="257"/>
            <ac:spMk id="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027A2-BEF0-4B81-90BB-45204D29D626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BB747-41F1-4121-83BF-8F279330B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5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7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12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3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841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73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9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8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25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85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2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92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C6A86-CD66-4925-B824-0BA6A0D3D570}" type="datetimeFigureOut">
              <a:rPr lang="en-GB" smtClean="0"/>
              <a:t>02/02/2026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6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5B64D3-EC41-40EA-BA18-B73D1680F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81" t="10072" r="20851" b="11158"/>
          <a:stretch/>
        </p:blipFill>
        <p:spPr bwMode="auto">
          <a:xfrm>
            <a:off x="218729" y="1016393"/>
            <a:ext cx="5622134" cy="42373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EB568-0F14-4A8D-8589-04C45BD889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34" t="9989" r="21438" b="9022"/>
          <a:stretch/>
        </p:blipFill>
        <p:spPr bwMode="auto">
          <a:xfrm>
            <a:off x="6172362" y="1088437"/>
            <a:ext cx="5849548" cy="4278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288BEF-85A5-4974-97BD-B16EE96BAD0F}"/>
              </a:ext>
            </a:extLst>
          </p:cNvPr>
          <p:cNvCxnSpPr/>
          <p:nvPr/>
        </p:nvCxnSpPr>
        <p:spPr>
          <a:xfrm>
            <a:off x="6023957" y="270163"/>
            <a:ext cx="72043" cy="63176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55F28C3-99C3-4DFA-B94F-E7BDED486745}"/>
              </a:ext>
            </a:extLst>
          </p:cNvPr>
          <p:cNvSpPr txBox="1"/>
          <p:nvPr/>
        </p:nvSpPr>
        <p:spPr>
          <a:xfrm>
            <a:off x="218729" y="387927"/>
            <a:ext cx="143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Decrease</a:t>
            </a:r>
            <a:endParaRPr lang="en-GB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1FDC63-AFAC-46BF-B12C-86FE37DDD993}"/>
              </a:ext>
            </a:extLst>
          </p:cNvPr>
          <p:cNvSpPr txBox="1"/>
          <p:nvPr/>
        </p:nvSpPr>
        <p:spPr>
          <a:xfrm>
            <a:off x="6367376" y="381855"/>
            <a:ext cx="143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Increase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71688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547A3-755D-4610-BD3C-8D643B32069A}"/>
              </a:ext>
            </a:extLst>
          </p:cNvPr>
          <p:cNvSpPr txBox="1"/>
          <p:nvPr/>
        </p:nvSpPr>
        <p:spPr>
          <a:xfrm>
            <a:off x="2499360" y="2116975"/>
            <a:ext cx="75202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7365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382321" y="687652"/>
                <a:ext cx="3568996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20%=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5)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6)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decrease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21" y="687652"/>
                <a:ext cx="3568996" cy="6001643"/>
              </a:xfrm>
              <a:prstGeom prst="rect">
                <a:avLst/>
              </a:prstGeom>
              <a:blipFill>
                <a:blip r:embed="rId2"/>
                <a:stretch>
                  <a:fillRect l="-2735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5189844" y="687651"/>
                <a:ext cx="3712290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ecrease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82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11)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12)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GB" sz="2400" dirty="0"/>
                      <m:t>ecrease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0.2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844" y="687651"/>
                <a:ext cx="3712290" cy="6001643"/>
              </a:xfrm>
              <a:prstGeom prst="rect">
                <a:avLst/>
              </a:prstGeom>
              <a:blipFill>
                <a:blip r:embed="rId3"/>
                <a:stretch>
                  <a:fillRect l="-2463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21115" y="125637"/>
            <a:ext cx="391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multiplier……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712085" y="687651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085" y="687651"/>
                <a:ext cx="102412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662208" y="1602896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208" y="1602896"/>
                <a:ext cx="102412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720352" y="2518140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352" y="2518140"/>
                <a:ext cx="102412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542166" y="3392903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166" y="3392903"/>
                <a:ext cx="120847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577248" y="4336159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248" y="4336159"/>
                <a:ext cx="120847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550433" y="5251403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433" y="5251403"/>
                <a:ext cx="120847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760289" y="6166647"/>
                <a:ext cx="13928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𝟗𝟗𝟖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289" y="6166647"/>
                <a:ext cx="139281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549271" y="694771"/>
                <a:ext cx="231095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×0.9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73.8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271" y="694771"/>
                <a:ext cx="2310952" cy="461665"/>
              </a:xfrm>
              <a:prstGeom prst="rect">
                <a:avLst/>
              </a:prstGeom>
              <a:blipFill>
                <a:blip r:embed="rId11"/>
                <a:stretch>
                  <a:fillRect l="-5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516445" y="1582342"/>
                <a:ext cx="24341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445" y="1582342"/>
                <a:ext cx="2434182" cy="461665"/>
              </a:xfrm>
              <a:prstGeom prst="rect">
                <a:avLst/>
              </a:prstGeom>
              <a:blipFill>
                <a:blip r:embed="rId12"/>
                <a:stretch>
                  <a:fillRect l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672092" y="2515675"/>
                <a:ext cx="22785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49.2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092" y="2515675"/>
                <a:ext cx="2278535" cy="461665"/>
              </a:xfrm>
              <a:prstGeom prst="rect">
                <a:avLst/>
              </a:prstGeom>
              <a:blipFill>
                <a:blip r:embed="rId13"/>
                <a:stretch>
                  <a:fillRect l="-804" t="-10667" r="-26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472111" y="3429000"/>
                <a:ext cx="255056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×0.96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78.72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111" y="3429000"/>
                <a:ext cx="2550566" cy="461665"/>
              </a:xfrm>
              <a:prstGeom prst="rect">
                <a:avLst/>
              </a:prstGeom>
              <a:blipFill>
                <a:blip r:embed="rId14"/>
                <a:stretch>
                  <a:fillRect l="-718" t="-10667" r="-1914" b="-2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453840" y="4334450"/>
                <a:ext cx="26852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×0.97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840" y="4334450"/>
                <a:ext cx="2685215" cy="461665"/>
              </a:xfrm>
              <a:prstGeom prst="rect">
                <a:avLst/>
              </a:prstGeom>
              <a:blipFill>
                <a:blip r:embed="rId15"/>
                <a:stretch>
                  <a:fillRect l="-682" r="-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516444" y="5275659"/>
                <a:ext cx="27168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×0.98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444" y="5275659"/>
                <a:ext cx="2716821" cy="461665"/>
              </a:xfrm>
              <a:prstGeom prst="rect">
                <a:avLst/>
              </a:prstGeom>
              <a:blipFill>
                <a:blip r:embed="rId16"/>
                <a:stretch>
                  <a:fillRect l="-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8819975" y="6197424"/>
                <a:ext cx="271682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𝟗𝟗𝟖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𝟖𝟑𝟔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9975" y="6197424"/>
                <a:ext cx="271682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69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493157" y="686880"/>
                <a:ext cx="3568996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5)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6)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libri" panose="020F0502020204030204"/>
                      </a:rPr>
                      <m:t>in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57" y="686880"/>
                <a:ext cx="3568996" cy="6001643"/>
              </a:xfrm>
              <a:prstGeom prst="rect">
                <a:avLst/>
              </a:prstGeom>
              <a:blipFill>
                <a:blip r:embed="rId2"/>
                <a:stretch>
                  <a:fillRect l="-2735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5300680" y="686879"/>
                <a:ext cx="3706530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crease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82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by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11)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12)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13)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2%=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GB" sz="2400" dirty="0"/>
                      <m:t>crease</m:t>
                    </m:r>
                    <m:r>
                      <m:rPr>
                        <m:nor/>
                      </m:rPr>
                      <a:rPr lang="en-GB" sz="2400" dirty="0"/>
                      <m:t> 82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200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%=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680" y="686879"/>
                <a:ext cx="3706530" cy="6001643"/>
              </a:xfrm>
              <a:prstGeom prst="rect">
                <a:avLst/>
              </a:prstGeom>
              <a:blipFill>
                <a:blip r:embed="rId3"/>
                <a:stretch>
                  <a:fillRect l="-2632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1951" y="124865"/>
            <a:ext cx="391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multiplier……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22921" y="686879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21" y="686879"/>
                <a:ext cx="102412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773044" y="1602124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044" y="1602124"/>
                <a:ext cx="102412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831188" y="2517368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188" y="2517368"/>
                <a:ext cx="102412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653002" y="3392131"/>
                <a:ext cx="10241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002" y="3392131"/>
                <a:ext cx="102412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688084" y="4335387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084" y="4335387"/>
                <a:ext cx="120847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661269" y="5250631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269" y="5250631"/>
                <a:ext cx="120847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871125" y="6165875"/>
                <a:ext cx="1208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125" y="6165875"/>
                <a:ext cx="1208472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660107" y="693999"/>
                <a:ext cx="231095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123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107" y="693999"/>
                <a:ext cx="2310952" cy="461665"/>
              </a:xfrm>
              <a:prstGeom prst="rect">
                <a:avLst/>
              </a:prstGeom>
              <a:blipFill>
                <a:blip r:embed="rId11"/>
                <a:stretch>
                  <a:fillRect l="-79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627281" y="1581570"/>
                <a:ext cx="26226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281" y="1581570"/>
                <a:ext cx="2622610" cy="461665"/>
              </a:xfrm>
              <a:prstGeom prst="rect">
                <a:avLst/>
              </a:prstGeom>
              <a:blipFill>
                <a:blip r:embed="rId12"/>
                <a:stretch>
                  <a:fillRect l="-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782928" y="2514903"/>
                <a:ext cx="25611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106.6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928" y="2514903"/>
                <a:ext cx="2561173" cy="461665"/>
              </a:xfrm>
              <a:prstGeom prst="rect">
                <a:avLst/>
              </a:prstGeom>
              <a:blipFill>
                <a:blip r:embed="rId13"/>
                <a:stretch>
                  <a:fillRect l="-71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713852" y="3428228"/>
                <a:ext cx="255056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98.4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852" y="3428228"/>
                <a:ext cx="2550566" cy="461665"/>
              </a:xfrm>
              <a:prstGeom prst="rect">
                <a:avLst/>
              </a:prstGeom>
              <a:blipFill>
                <a:blip r:embed="rId14"/>
                <a:stretch>
                  <a:fillRect l="-47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564676" y="4333678"/>
                <a:ext cx="26852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4676" y="4333678"/>
                <a:ext cx="2685215" cy="461665"/>
              </a:xfrm>
              <a:prstGeom prst="rect">
                <a:avLst/>
              </a:prstGeom>
              <a:blipFill>
                <a:blip r:embed="rId15"/>
                <a:stretch>
                  <a:fillRect l="-682" r="-2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627280" y="5274887"/>
                <a:ext cx="27168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02=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280" y="5274887"/>
                <a:ext cx="2716821" cy="461665"/>
              </a:xfrm>
              <a:prstGeom prst="rect">
                <a:avLst/>
              </a:prstGeom>
              <a:blipFill>
                <a:blip r:embed="rId16"/>
                <a:stretch>
                  <a:fillRect l="-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959364" y="6162458"/>
                <a:ext cx="201169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364" y="6162458"/>
                <a:ext cx="2011695" cy="461665"/>
              </a:xfrm>
              <a:prstGeom prst="rect">
                <a:avLst/>
              </a:prstGeom>
              <a:blipFill>
                <a:blip r:embed="rId17"/>
                <a:stretch>
                  <a:fillRect l="-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82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323</Words>
  <Application>Microsoft Office PowerPoint</Application>
  <PresentationFormat>Widescreen</PresentationFormat>
  <Paragraphs>85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Percentages:  Increase and Decrease</dc:title>
  <dc:creator>Stewart Gale</dc:creator>
  <cp:lastModifiedBy>Stewart Gale</cp:lastModifiedBy>
  <cp:revision>11</cp:revision>
  <dcterms:created xsi:type="dcterms:W3CDTF">2019-12-18T16:11:17Z</dcterms:created>
  <dcterms:modified xsi:type="dcterms:W3CDTF">2026-02-02T04:40:56Z</dcterms:modified>
</cp:coreProperties>
</file>