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0223DC-CDA7-4318-9EDB-84FE3DB4CF31}" v="4" dt="2022-02-09T06:48:57.8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10223DC-CDA7-4318-9EDB-84FE3DB4CF31}"/>
    <pc:docChg chg="custSel addSld delSld modSld sldOrd">
      <pc:chgData name="Stewart Gale" userId="3647ddd2-6040-41ae-a96d-232c23482af8" providerId="ADAL" clId="{310223DC-CDA7-4318-9EDB-84FE3DB4CF31}" dt="2022-02-09T07:23:00.351" v="89" actId="47"/>
      <pc:docMkLst>
        <pc:docMk/>
      </pc:docMkLst>
      <pc:sldChg chg="addSp delSp modSp new mod ord">
        <pc:chgData name="Stewart Gale" userId="3647ddd2-6040-41ae-a96d-232c23482af8" providerId="ADAL" clId="{310223DC-CDA7-4318-9EDB-84FE3DB4CF31}" dt="2022-01-21T05:01:17.137" v="36" actId="1076"/>
        <pc:sldMkLst>
          <pc:docMk/>
          <pc:sldMk cId="839321084" sldId="263"/>
        </pc:sldMkLst>
        <pc:spChg chg="del">
          <ac:chgData name="Stewart Gale" userId="3647ddd2-6040-41ae-a96d-232c23482af8" providerId="ADAL" clId="{310223DC-CDA7-4318-9EDB-84FE3DB4CF31}" dt="2022-01-21T05:00:55.263" v="3" actId="478"/>
          <ac:spMkLst>
            <pc:docMk/>
            <pc:sldMk cId="839321084" sldId="263"/>
            <ac:spMk id="2" creationId="{FDC50986-A391-491C-9073-54CE9837544B}"/>
          </ac:spMkLst>
        </pc:spChg>
        <pc:spChg chg="del">
          <ac:chgData name="Stewart Gale" userId="3647ddd2-6040-41ae-a96d-232c23482af8" providerId="ADAL" clId="{310223DC-CDA7-4318-9EDB-84FE3DB4CF31}" dt="2022-01-21T05:00:55.263" v="3" actId="478"/>
          <ac:spMkLst>
            <pc:docMk/>
            <pc:sldMk cId="839321084" sldId="263"/>
            <ac:spMk id="3" creationId="{ADD47E07-812C-4468-A9EC-07186E93D801}"/>
          </ac:spMkLst>
        </pc:spChg>
        <pc:spChg chg="add mod">
          <ac:chgData name="Stewart Gale" userId="3647ddd2-6040-41ae-a96d-232c23482af8" providerId="ADAL" clId="{310223DC-CDA7-4318-9EDB-84FE3DB4CF31}" dt="2022-01-21T05:01:17.137" v="36" actId="1076"/>
          <ac:spMkLst>
            <pc:docMk/>
            <pc:sldMk cId="839321084" sldId="263"/>
            <ac:spMk id="4" creationId="{D2DEE630-7CDE-4F41-8759-214608F4E7FE}"/>
          </ac:spMkLst>
        </pc:spChg>
      </pc:sldChg>
      <pc:sldChg chg="addSp delSp modSp add mod ord">
        <pc:chgData name="Stewart Gale" userId="3647ddd2-6040-41ae-a96d-232c23482af8" providerId="ADAL" clId="{310223DC-CDA7-4318-9EDB-84FE3DB4CF31}" dt="2022-01-21T05:04:49.809" v="84" actId="1076"/>
        <pc:sldMkLst>
          <pc:docMk/>
          <pc:sldMk cId="2686955787" sldId="264"/>
        </pc:sldMkLst>
        <pc:picChg chg="add del">
          <ac:chgData name="Stewart Gale" userId="3647ddd2-6040-41ae-a96d-232c23482af8" providerId="ADAL" clId="{310223DC-CDA7-4318-9EDB-84FE3DB4CF31}" dt="2022-01-21T05:01:22.490" v="40" actId="478"/>
          <ac:picMkLst>
            <pc:docMk/>
            <pc:sldMk cId="2686955787" sldId="264"/>
            <ac:picMk id="2" creationId="{24B0F991-1C96-46AE-BE2F-362E9405B899}"/>
          </ac:picMkLst>
        </pc:picChg>
        <pc:picChg chg="add mod modCrop">
          <ac:chgData name="Stewart Gale" userId="3647ddd2-6040-41ae-a96d-232c23482af8" providerId="ADAL" clId="{310223DC-CDA7-4318-9EDB-84FE3DB4CF31}" dt="2022-01-21T05:04:44.986" v="83" actId="1076"/>
          <ac:picMkLst>
            <pc:docMk/>
            <pc:sldMk cId="2686955787" sldId="264"/>
            <ac:picMk id="4" creationId="{F0CA186A-3CB4-4A8F-B5DB-9A35ED4A3F45}"/>
          </ac:picMkLst>
        </pc:picChg>
        <pc:picChg chg="add mod modCrop">
          <ac:chgData name="Stewart Gale" userId="3647ddd2-6040-41ae-a96d-232c23482af8" providerId="ADAL" clId="{310223DC-CDA7-4318-9EDB-84FE3DB4CF31}" dt="2022-01-21T05:04:44.986" v="83" actId="1076"/>
          <ac:picMkLst>
            <pc:docMk/>
            <pc:sldMk cId="2686955787" sldId="264"/>
            <ac:picMk id="6" creationId="{8D8592B8-066C-4C15-B755-13883FD7D924}"/>
          </ac:picMkLst>
        </pc:picChg>
        <pc:picChg chg="add mod modCrop">
          <ac:chgData name="Stewart Gale" userId="3647ddd2-6040-41ae-a96d-232c23482af8" providerId="ADAL" clId="{310223DC-CDA7-4318-9EDB-84FE3DB4CF31}" dt="2022-01-21T05:04:44.986" v="83" actId="1076"/>
          <ac:picMkLst>
            <pc:docMk/>
            <pc:sldMk cId="2686955787" sldId="264"/>
            <ac:picMk id="8" creationId="{C368C6B5-9D82-468A-BC11-0E2A19008366}"/>
          </ac:picMkLst>
        </pc:picChg>
        <pc:picChg chg="add mod modCrop">
          <ac:chgData name="Stewart Gale" userId="3647ddd2-6040-41ae-a96d-232c23482af8" providerId="ADAL" clId="{310223DC-CDA7-4318-9EDB-84FE3DB4CF31}" dt="2022-01-21T05:04:44.986" v="83" actId="1076"/>
          <ac:picMkLst>
            <pc:docMk/>
            <pc:sldMk cId="2686955787" sldId="264"/>
            <ac:picMk id="10" creationId="{E7302A82-3362-4927-86B7-2606F9EA3F37}"/>
          </ac:picMkLst>
        </pc:picChg>
        <pc:picChg chg="add mod modCrop">
          <ac:chgData name="Stewart Gale" userId="3647ddd2-6040-41ae-a96d-232c23482af8" providerId="ADAL" clId="{310223DC-CDA7-4318-9EDB-84FE3DB4CF31}" dt="2022-01-21T05:04:49.809" v="84" actId="1076"/>
          <ac:picMkLst>
            <pc:docMk/>
            <pc:sldMk cId="2686955787" sldId="264"/>
            <ac:picMk id="12" creationId="{7DD20A42-BF44-4FD6-BA37-D7D45AAFDADB}"/>
          </ac:picMkLst>
        </pc:picChg>
        <pc:picChg chg="add mod modCrop">
          <ac:chgData name="Stewart Gale" userId="3647ddd2-6040-41ae-a96d-232c23482af8" providerId="ADAL" clId="{310223DC-CDA7-4318-9EDB-84FE3DB4CF31}" dt="2022-01-21T05:04:49.809" v="84" actId="1076"/>
          <ac:picMkLst>
            <pc:docMk/>
            <pc:sldMk cId="2686955787" sldId="264"/>
            <ac:picMk id="14" creationId="{D1C82D25-CF59-4F71-ACEE-68A73B2FB617}"/>
          </ac:picMkLst>
        </pc:picChg>
        <pc:picChg chg="add mod modCrop">
          <ac:chgData name="Stewart Gale" userId="3647ddd2-6040-41ae-a96d-232c23482af8" providerId="ADAL" clId="{310223DC-CDA7-4318-9EDB-84FE3DB4CF31}" dt="2022-01-21T05:04:49.809" v="84" actId="1076"/>
          <ac:picMkLst>
            <pc:docMk/>
            <pc:sldMk cId="2686955787" sldId="264"/>
            <ac:picMk id="16" creationId="{8D1A537E-07E0-4D8F-82C3-80105D1E419B}"/>
          </ac:picMkLst>
        </pc:picChg>
      </pc:sldChg>
      <pc:sldChg chg="addSp delSp modSp new del mod">
        <pc:chgData name="Stewart Gale" userId="3647ddd2-6040-41ae-a96d-232c23482af8" providerId="ADAL" clId="{310223DC-CDA7-4318-9EDB-84FE3DB4CF31}" dt="2022-02-09T07:23:00.351" v="89" actId="47"/>
        <pc:sldMkLst>
          <pc:docMk/>
          <pc:sldMk cId="2383250612" sldId="265"/>
        </pc:sldMkLst>
        <pc:spChg chg="del">
          <ac:chgData name="Stewart Gale" userId="3647ddd2-6040-41ae-a96d-232c23482af8" providerId="ADAL" clId="{310223DC-CDA7-4318-9EDB-84FE3DB4CF31}" dt="2022-02-09T06:48:52.974" v="86" actId="478"/>
          <ac:spMkLst>
            <pc:docMk/>
            <pc:sldMk cId="2383250612" sldId="265"/>
            <ac:spMk id="2" creationId="{B5A4FF61-5DEE-414A-A0FA-F2B65342B937}"/>
          </ac:spMkLst>
        </pc:spChg>
        <pc:spChg chg="del">
          <ac:chgData name="Stewart Gale" userId="3647ddd2-6040-41ae-a96d-232c23482af8" providerId="ADAL" clId="{310223DC-CDA7-4318-9EDB-84FE3DB4CF31}" dt="2022-02-09T06:48:52.974" v="86" actId="478"/>
          <ac:spMkLst>
            <pc:docMk/>
            <pc:sldMk cId="2383250612" sldId="265"/>
            <ac:spMk id="3" creationId="{49FC16D3-CF02-48C0-B5D4-64AC94BB2509}"/>
          </ac:spMkLst>
        </pc:spChg>
        <pc:picChg chg="add mod">
          <ac:chgData name="Stewart Gale" userId="3647ddd2-6040-41ae-a96d-232c23482af8" providerId="ADAL" clId="{310223DC-CDA7-4318-9EDB-84FE3DB4CF31}" dt="2022-02-09T06:48:59.250" v="88" actId="1076"/>
          <ac:picMkLst>
            <pc:docMk/>
            <pc:sldMk cId="2383250612" sldId="265"/>
            <ac:picMk id="4" creationId="{EEF58C48-154F-4E97-BD5B-514985CC783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ABA09-3136-488E-9373-DF7CB8FAD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EEAE3-0EA0-484C-852E-4D69EEEFE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B4967-FCD5-4AC4-BBB4-85E705229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AA261-A497-48D7-B93B-952395CFE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DDC0D-2575-49D9-B1E4-2B61060E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66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E6A0B-38FF-4607-9ABA-5855932A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F4D25-9526-4022-B718-E38B3832A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D3D8E-B98F-4722-8A63-006A58B96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E14AB-80AF-48A5-8E17-3821ADE7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BC180-B396-4930-8FCB-DFD79C45B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80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8A957-7BC1-48F4-B5FF-4689711BB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416F7-13AE-4BDB-B400-4E7711F96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27CE4-F236-4FEB-A889-2D355A669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F9A38-4819-40CC-AFBB-48518079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B5873-439F-410E-A824-26B587C74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776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40E66-E372-4D4D-97B5-A80A33F08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E3575-2DC6-403A-9A3B-510FE46D2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D5751-6C0A-48EB-AD29-388A12EA0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D9E38-21C7-4516-BEF9-7FB3C938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00ED2D-ED8B-498D-AD69-47CC4B88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3A6D1-9293-4F42-9A71-6D2463C82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927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4B765-C0BE-4FF8-982F-5516AB8AB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35C1A-DFF1-49FC-958D-0CB6887EC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A1AFF-9AAC-4B74-A7E1-6A3813D56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E52209-C8F0-42FD-AAD5-8A146430B6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5501F6-4A5C-43A2-B00D-55CD9992F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CBE67-8A52-440B-BD26-CFBBB17C1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2A00B5-4B9D-4B42-A9C6-D51C496E4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4FF271-F19E-429F-BEBD-2FA43CC6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163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AF4CA-0A51-414C-8F6A-6E147E6AB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43CF17-5918-452D-9B99-5AEF279B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8C38DC-E6A4-4AAE-9433-526B81D1E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8DCD1-B982-45E7-8984-AA0AC0714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45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676805-40D0-42FD-9356-CF7339ED0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316B7C-8E25-4A8E-9AD6-7E81C61C4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C1CD69-9E65-40C8-9DC9-BA5FE6B1B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72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DB63-7312-4BD4-A902-F157ACDC5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211BA-742E-480D-9E93-CFC0E161D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97D2D-2053-42C5-8D65-623F3BC52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C6550-4330-428A-89B2-5F7FB53DB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92278-36D7-41CD-907F-9EE169B72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64446-E809-4062-9DEF-209CE7330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63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B51A6-31AE-42B0-A291-7F6D1A21C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F843DB-D887-4B32-922A-DC509BC83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26CF9-C119-4AFA-A99E-53B18049F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F1815-32B7-4764-A810-DA8E7F73C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169E9-1D1D-4C4D-8AEF-ABF541EDC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0B8FD-80AD-4174-A777-1038F5FA7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63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4E666-BF3B-4C2C-AAC2-6EDE27825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803CA6-ABA9-4FAC-8045-02C79F2DE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E1993-D89E-4F25-ACB8-AA161E7A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DC7CD-A4E8-4887-8C78-7494BBAE3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11A29-2F0A-49B1-AB2E-BD87FBB07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415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B05D41-FA0B-4164-AD0E-82D040C24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03DA1C-4A1A-4C4F-9FDB-84CF4FB74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5EE19-FAE0-4D81-AA40-F7C3D123D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D557E-802E-45EE-A5CB-C563BDE5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9644E-C3A1-4B84-9CE3-F28F05661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93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466B00-679F-4691-8C81-79679A63A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CCB5A-77BA-4650-B3BA-A32F6C388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EFB5F-7FFF-4036-A7B2-F2A37DC6F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0EAE6-396E-4382-9917-B4C76122FAAC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4F961-D778-4689-9790-754EF9038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A646C-4F7D-474B-B945-2A3BB8C151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19843-F700-4657-8891-E01E156387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92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CA186A-3CB4-4A8F-B5DB-9A35ED4A3F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66" t="38750" r="48426" b="42604"/>
          <a:stretch/>
        </p:blipFill>
        <p:spPr>
          <a:xfrm>
            <a:off x="336993" y="209363"/>
            <a:ext cx="5587751" cy="1536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8592B8-066C-4C15-B755-13883FD7D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19" t="17917" r="46829" b="64872"/>
          <a:stretch/>
        </p:blipFill>
        <p:spPr>
          <a:xfrm>
            <a:off x="260328" y="1745782"/>
            <a:ext cx="5828085" cy="141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68C6B5-9D82-468A-BC11-0E2A190083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05" t="20312" r="48009" b="61317"/>
          <a:stretch/>
        </p:blipFill>
        <p:spPr>
          <a:xfrm>
            <a:off x="336993" y="3402366"/>
            <a:ext cx="5622087" cy="1513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302A82-3362-4927-86B7-2606F9EA3F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27" t="31354" r="47107" b="49555"/>
          <a:stretch/>
        </p:blipFill>
        <p:spPr>
          <a:xfrm>
            <a:off x="346051" y="5067621"/>
            <a:ext cx="5768001" cy="15731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D20A42-BF44-4FD6-BA37-D7D45AAFDA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09" t="21875" r="46343" b="58021"/>
          <a:stretch/>
        </p:blipFill>
        <p:spPr>
          <a:xfrm>
            <a:off x="6103589" y="256776"/>
            <a:ext cx="5796309" cy="16236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C82D25-CF59-4F71-ACEE-68A73B2FB61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366" t="29792" r="48912" b="50000"/>
          <a:stretch/>
        </p:blipFill>
        <p:spPr>
          <a:xfrm>
            <a:off x="6182171" y="1785540"/>
            <a:ext cx="5417738" cy="16320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1A537E-07E0-4D8F-82C3-80105D1E419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018" t="28229" r="48148" b="52292"/>
          <a:stretch/>
        </p:blipFill>
        <p:spPr>
          <a:xfrm>
            <a:off x="6207174" y="3700064"/>
            <a:ext cx="5552342" cy="157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55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DEE630-7CDE-4F41-8759-214608F4E7FE}"/>
              </a:ext>
            </a:extLst>
          </p:cNvPr>
          <p:cNvSpPr txBox="1"/>
          <p:nvPr/>
        </p:nvSpPr>
        <p:spPr>
          <a:xfrm>
            <a:off x="2103681" y="2126121"/>
            <a:ext cx="82183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839321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25E3EE-AE1C-46DB-BBB9-9AB9847E94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06" t="19386" r="52218" b="33441"/>
          <a:stretch/>
        </p:blipFill>
        <p:spPr>
          <a:xfrm>
            <a:off x="3410768" y="44878"/>
            <a:ext cx="5306886" cy="66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26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C92E2C-240D-4FAA-8F9B-0E8BA3B892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17" t="17424" r="51182" b="7076"/>
          <a:stretch/>
        </p:blipFill>
        <p:spPr>
          <a:xfrm>
            <a:off x="3724917" y="89757"/>
            <a:ext cx="4650539" cy="659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27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6805B6-A279-44E5-A1BF-F32C5BFC7C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72" t="14969" r="50000" b="4547"/>
          <a:stretch/>
        </p:blipFill>
        <p:spPr>
          <a:xfrm>
            <a:off x="3539795" y="197745"/>
            <a:ext cx="4560780" cy="657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24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AD37E9-2FC6-4705-9AE9-D925BF56EE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99" t="18405" r="51181" b="4867"/>
          <a:stretch/>
        </p:blipFill>
        <p:spPr>
          <a:xfrm>
            <a:off x="3781016" y="67317"/>
            <a:ext cx="4212972" cy="670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27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4FE888-F737-45E5-82BA-6CD4CE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08" t="23558" r="52872" b="7403"/>
          <a:stretch/>
        </p:blipFill>
        <p:spPr>
          <a:xfrm>
            <a:off x="3685649" y="82361"/>
            <a:ext cx="4409315" cy="669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67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E163C6-31A6-4DD2-B50D-35965A7AD5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61" t="15379" r="39130" b="9120"/>
          <a:stretch/>
        </p:blipFill>
        <p:spPr>
          <a:xfrm>
            <a:off x="3343451" y="112195"/>
            <a:ext cx="4947857" cy="655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22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71E4F1-1B94-4F76-96CA-D8E85659DD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51" t="14642" r="39621" b="9121"/>
          <a:stretch/>
        </p:blipFill>
        <p:spPr>
          <a:xfrm>
            <a:off x="3494916" y="145855"/>
            <a:ext cx="4886149" cy="659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56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2021-11-23T17:28:15Z</dcterms:created>
  <dcterms:modified xsi:type="dcterms:W3CDTF">2022-02-09T07:23:02Z</dcterms:modified>
</cp:coreProperties>
</file>