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1340E6C-421F-4FCD-BCC5-9E2944CFDB5F}"/>
    <pc:docChg chg="modSld">
      <pc:chgData name="Stewart Gale" userId="3647ddd2-6040-41ae-a96d-232c23482af8" providerId="ADAL" clId="{B1340E6C-421F-4FCD-BCC5-9E2944CFDB5F}" dt="2023-11-08T07:32:48.583" v="0" actId="20577"/>
      <pc:docMkLst>
        <pc:docMk/>
      </pc:docMkLst>
      <pc:sldChg chg="modSp mod">
        <pc:chgData name="Stewart Gale" userId="3647ddd2-6040-41ae-a96d-232c23482af8" providerId="ADAL" clId="{B1340E6C-421F-4FCD-BCC5-9E2944CFDB5F}" dt="2023-11-08T07:32:48.583" v="0" actId="20577"/>
        <pc:sldMkLst>
          <pc:docMk/>
          <pc:sldMk cId="3083167347" sldId="263"/>
        </pc:sldMkLst>
        <pc:spChg chg="mod">
          <ac:chgData name="Stewart Gale" userId="3647ddd2-6040-41ae-a96d-232c23482af8" providerId="ADAL" clId="{B1340E6C-421F-4FCD-BCC5-9E2944CFDB5F}" dt="2023-11-08T07:32:48.583" v="0" actId="20577"/>
          <ac:spMkLst>
            <pc:docMk/>
            <pc:sldMk cId="3083167347" sldId="263"/>
            <ac:spMk id="7" creationId="{BA4E1B5F-F1DB-48FF-BC17-3D00E4DF07A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98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13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6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94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75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62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22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73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904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5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6BB4A-D566-40B3-9F0D-33A45D44F343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E6B4C-A850-49F3-B424-28BEF3CC0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0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831" t="8334" r="63333" b="12350"/>
          <a:stretch/>
        </p:blipFill>
        <p:spPr>
          <a:xfrm>
            <a:off x="302029" y="83126"/>
            <a:ext cx="3532909" cy="6711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0117" t="8509" r="22397" b="12748"/>
          <a:stretch/>
        </p:blipFill>
        <p:spPr>
          <a:xfrm>
            <a:off x="4192385" y="83126"/>
            <a:ext cx="3521826" cy="6726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0234" t="12018" r="43662" b="9078"/>
          <a:stretch/>
        </p:blipFill>
        <p:spPr>
          <a:xfrm>
            <a:off x="8071658" y="83125"/>
            <a:ext cx="3338005" cy="672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2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7440" y="2017221"/>
            <a:ext cx="762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2783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831" t="8334" r="63333" b="51124"/>
          <a:stretch/>
        </p:blipFill>
        <p:spPr>
          <a:xfrm>
            <a:off x="302029" y="83126"/>
            <a:ext cx="6614160" cy="6707415"/>
          </a:xfrm>
          <a:prstGeom prst="rect">
            <a:avLst/>
          </a:prstGeom>
        </p:spPr>
      </p:pic>
      <p:sp>
        <p:nvSpPr>
          <p:cNvPr id="5" name="Line 61"/>
          <p:cNvSpPr>
            <a:spLocks noChangeShapeType="1"/>
          </p:cNvSpPr>
          <p:nvPr/>
        </p:nvSpPr>
        <p:spPr bwMode="auto">
          <a:xfrm flipH="1" flipV="1">
            <a:off x="3652057" y="1923011"/>
            <a:ext cx="2399608" cy="207818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Line 61"/>
          <p:cNvSpPr>
            <a:spLocks noChangeShapeType="1"/>
          </p:cNvSpPr>
          <p:nvPr/>
        </p:nvSpPr>
        <p:spPr bwMode="auto">
          <a:xfrm flipH="1">
            <a:off x="2532611" y="1923012"/>
            <a:ext cx="2554778" cy="4511040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767B52-C953-4F66-8121-03D431D53E6C}"/>
              </a:ext>
            </a:extLst>
          </p:cNvPr>
          <p:cNvSpPr txBox="1"/>
          <p:nvPr/>
        </p:nvSpPr>
        <p:spPr>
          <a:xfrm>
            <a:off x="7317971" y="3374967"/>
            <a:ext cx="4012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/>
              <a:t> = 2 and </a:t>
            </a:r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/>
              <a:t> = 3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7928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831" t="48613" r="63333" b="12351"/>
          <a:stretch/>
        </p:blipFill>
        <p:spPr>
          <a:xfrm>
            <a:off x="96981" y="49876"/>
            <a:ext cx="7282179" cy="6808124"/>
          </a:xfrm>
          <a:prstGeom prst="rect">
            <a:avLst/>
          </a:prstGeom>
        </p:spPr>
      </p:pic>
      <p:sp>
        <p:nvSpPr>
          <p:cNvPr id="5" name="Line 61"/>
          <p:cNvSpPr>
            <a:spLocks noChangeShapeType="1"/>
          </p:cNvSpPr>
          <p:nvPr/>
        </p:nvSpPr>
        <p:spPr bwMode="auto">
          <a:xfrm flipH="1" flipV="1">
            <a:off x="3796144" y="1507374"/>
            <a:ext cx="3114502" cy="523147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Line 61"/>
          <p:cNvSpPr>
            <a:spLocks noChangeShapeType="1"/>
          </p:cNvSpPr>
          <p:nvPr/>
        </p:nvSpPr>
        <p:spPr bwMode="auto">
          <a:xfrm flipV="1">
            <a:off x="3840480" y="4084319"/>
            <a:ext cx="3070166" cy="2654531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AB270-E0A7-4426-93FB-FA0DC55B8890}"/>
              </a:ext>
            </a:extLst>
          </p:cNvPr>
          <p:cNvSpPr txBox="1"/>
          <p:nvPr/>
        </p:nvSpPr>
        <p:spPr>
          <a:xfrm>
            <a:off x="7317970" y="3374967"/>
            <a:ext cx="4569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/>
              <a:t> = 4 and </a:t>
            </a:r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/>
              <a:t> = -2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52954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117" t="8508" r="22397" b="52307"/>
          <a:stretch/>
        </p:blipFill>
        <p:spPr>
          <a:xfrm>
            <a:off x="-1" y="77584"/>
            <a:ext cx="7066975" cy="6716685"/>
          </a:xfrm>
          <a:prstGeom prst="rect">
            <a:avLst/>
          </a:prstGeom>
        </p:spPr>
      </p:pic>
      <p:sp>
        <p:nvSpPr>
          <p:cNvPr id="5" name="Line 61"/>
          <p:cNvSpPr>
            <a:spLocks noChangeShapeType="1"/>
          </p:cNvSpPr>
          <p:nvPr/>
        </p:nvSpPr>
        <p:spPr bwMode="auto">
          <a:xfrm flipH="1">
            <a:off x="3607724" y="2848495"/>
            <a:ext cx="3131126" cy="256032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Line 61"/>
          <p:cNvSpPr>
            <a:spLocks noChangeShapeType="1"/>
          </p:cNvSpPr>
          <p:nvPr/>
        </p:nvSpPr>
        <p:spPr bwMode="auto">
          <a:xfrm flipH="1" flipV="1">
            <a:off x="2554777" y="2327563"/>
            <a:ext cx="4184073" cy="3435927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49891-0F4D-45F3-BB3F-72A4A6B28ADD}"/>
              </a:ext>
            </a:extLst>
          </p:cNvPr>
          <p:cNvSpPr txBox="1"/>
          <p:nvPr/>
        </p:nvSpPr>
        <p:spPr>
          <a:xfrm>
            <a:off x="7066974" y="3136669"/>
            <a:ext cx="4910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/>
              <a:t> = 2.5 and </a:t>
            </a:r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/>
              <a:t> = -0.5</a:t>
            </a:r>
            <a:endParaRPr lang="en-GB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657C58-1A0D-4FDB-8A85-3C5030910BF8}"/>
              </a:ext>
            </a:extLst>
          </p:cNvPr>
          <p:cNvSpPr/>
          <p:nvPr/>
        </p:nvSpPr>
        <p:spPr>
          <a:xfrm>
            <a:off x="1972887" y="631767"/>
            <a:ext cx="326967" cy="29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558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652" t="48017" r="22397" b="12748"/>
          <a:stretch/>
        </p:blipFill>
        <p:spPr>
          <a:xfrm>
            <a:off x="94210" y="55418"/>
            <a:ext cx="6705601" cy="6758881"/>
          </a:xfrm>
          <a:prstGeom prst="rect">
            <a:avLst/>
          </a:prstGeom>
        </p:spPr>
      </p:pic>
      <p:sp>
        <p:nvSpPr>
          <p:cNvPr id="5" name="Line 61"/>
          <p:cNvSpPr>
            <a:spLocks noChangeShapeType="1"/>
          </p:cNvSpPr>
          <p:nvPr/>
        </p:nvSpPr>
        <p:spPr bwMode="auto">
          <a:xfrm flipH="1">
            <a:off x="3314007" y="3868189"/>
            <a:ext cx="3031375" cy="241069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Line 61"/>
          <p:cNvSpPr>
            <a:spLocks noChangeShapeType="1"/>
          </p:cNvSpPr>
          <p:nvPr/>
        </p:nvSpPr>
        <p:spPr bwMode="auto">
          <a:xfrm flipH="1" flipV="1">
            <a:off x="3369424" y="4112027"/>
            <a:ext cx="714896" cy="2593572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6DB7E1-4AA1-4C11-AAC3-7412B667C774}"/>
              </a:ext>
            </a:extLst>
          </p:cNvPr>
          <p:cNvSpPr txBox="1"/>
          <p:nvPr/>
        </p:nvSpPr>
        <p:spPr>
          <a:xfrm>
            <a:off x="1335578" y="482138"/>
            <a:ext cx="304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+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23BAA-FF4E-440C-A7C0-0F0304B76D70}"/>
              </a:ext>
            </a:extLst>
          </p:cNvPr>
          <p:cNvSpPr txBox="1"/>
          <p:nvPr/>
        </p:nvSpPr>
        <p:spPr>
          <a:xfrm>
            <a:off x="7066974" y="3136669"/>
            <a:ext cx="4910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/>
              <a:t> = 1 and </a:t>
            </a:r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/>
              <a:t> = -4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841996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234" t="12018" r="43662" b="48327"/>
          <a:stretch/>
        </p:blipFill>
        <p:spPr>
          <a:xfrm>
            <a:off x="0" y="88668"/>
            <a:ext cx="6711142" cy="6796601"/>
          </a:xfrm>
          <a:prstGeom prst="rect">
            <a:avLst/>
          </a:prstGeom>
        </p:spPr>
      </p:pic>
      <p:sp>
        <p:nvSpPr>
          <p:cNvPr id="5" name="Line 61"/>
          <p:cNvSpPr>
            <a:spLocks noChangeShapeType="1"/>
          </p:cNvSpPr>
          <p:nvPr/>
        </p:nvSpPr>
        <p:spPr bwMode="auto">
          <a:xfrm flipH="1" flipV="1">
            <a:off x="3435927" y="3253047"/>
            <a:ext cx="2704408" cy="22943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Line 61"/>
          <p:cNvSpPr>
            <a:spLocks noChangeShapeType="1"/>
          </p:cNvSpPr>
          <p:nvPr/>
        </p:nvSpPr>
        <p:spPr bwMode="auto">
          <a:xfrm flipH="1">
            <a:off x="3435926" y="1762297"/>
            <a:ext cx="1318953" cy="3225337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042532-5193-458E-B7F4-3ECC64D38570}"/>
              </a:ext>
            </a:extLst>
          </p:cNvPr>
          <p:cNvSpPr txBox="1"/>
          <p:nvPr/>
        </p:nvSpPr>
        <p:spPr>
          <a:xfrm>
            <a:off x="7057505" y="3175462"/>
            <a:ext cx="4569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/>
              <a:t> = 1 and </a:t>
            </a:r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/>
              <a:t> = 1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502423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234" t="51868" r="43662" b="9078"/>
          <a:stretch/>
        </p:blipFill>
        <p:spPr>
          <a:xfrm>
            <a:off x="41563" y="127461"/>
            <a:ext cx="6691746" cy="6674383"/>
          </a:xfrm>
          <a:prstGeom prst="rect">
            <a:avLst/>
          </a:prstGeom>
        </p:spPr>
      </p:pic>
      <p:sp>
        <p:nvSpPr>
          <p:cNvPr id="5" name="Line 61"/>
          <p:cNvSpPr>
            <a:spLocks noChangeShapeType="1"/>
          </p:cNvSpPr>
          <p:nvPr/>
        </p:nvSpPr>
        <p:spPr bwMode="auto">
          <a:xfrm flipH="1">
            <a:off x="931024" y="1884217"/>
            <a:ext cx="5724699" cy="479367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Line 61"/>
          <p:cNvSpPr>
            <a:spLocks noChangeShapeType="1"/>
          </p:cNvSpPr>
          <p:nvPr/>
        </p:nvSpPr>
        <p:spPr bwMode="auto">
          <a:xfrm flipH="1">
            <a:off x="1817715" y="1573875"/>
            <a:ext cx="2953787" cy="4871260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4E1B5F-F1DB-48FF-BC17-3D00E4DF07A6}"/>
              </a:ext>
            </a:extLst>
          </p:cNvPr>
          <p:cNvSpPr txBox="1"/>
          <p:nvPr/>
        </p:nvSpPr>
        <p:spPr>
          <a:xfrm>
            <a:off x="7063047" y="3286299"/>
            <a:ext cx="4569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/>
              <a:t> = -2 and </a:t>
            </a:r>
            <a:r>
              <a:rPr lang="en-US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/>
              <a:t> </a:t>
            </a:r>
            <a:r>
              <a:rPr lang="en-US" sz="4800"/>
              <a:t>= -3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083167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49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2018-04-18T07:04:22Z</dcterms:created>
  <dcterms:modified xsi:type="dcterms:W3CDTF">2023-11-08T07:32:59Z</dcterms:modified>
</cp:coreProperties>
</file>