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5CE737-0393-4615-B978-E35BD38E067F}" v="1" dt="2021-10-05T05:21:31.4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55CE737-0393-4615-B978-E35BD38E067F}"/>
    <pc:docChg chg="custSel modSld">
      <pc:chgData name="Stewart Gale" userId="3647ddd2-6040-41ae-a96d-232c23482af8" providerId="ADAL" clId="{755CE737-0393-4615-B978-E35BD38E067F}" dt="2021-10-05T05:21:49.555" v="9" actId="1076"/>
      <pc:docMkLst>
        <pc:docMk/>
      </pc:docMkLst>
      <pc:sldChg chg="addSp delSp modSp mod">
        <pc:chgData name="Stewart Gale" userId="3647ddd2-6040-41ae-a96d-232c23482af8" providerId="ADAL" clId="{755CE737-0393-4615-B978-E35BD38E067F}" dt="2021-10-05T05:21:49.555" v="9" actId="1076"/>
        <pc:sldMkLst>
          <pc:docMk/>
          <pc:sldMk cId="441273963" sldId="261"/>
        </pc:sldMkLst>
        <pc:picChg chg="add del">
          <ac:chgData name="Stewart Gale" userId="3647ddd2-6040-41ae-a96d-232c23482af8" providerId="ADAL" clId="{755CE737-0393-4615-B978-E35BD38E067F}" dt="2021-10-05T05:21:35.201" v="4" actId="478"/>
          <ac:picMkLst>
            <pc:docMk/>
            <pc:sldMk cId="441273963" sldId="261"/>
            <ac:picMk id="2" creationId="{13FF86C6-568A-4939-93A2-72B8A73AE1D3}"/>
          </ac:picMkLst>
        </pc:picChg>
        <pc:picChg chg="mod modCrop">
          <ac:chgData name="Stewart Gale" userId="3647ddd2-6040-41ae-a96d-232c23482af8" providerId="ADAL" clId="{755CE737-0393-4615-B978-E35BD38E067F}" dt="2021-10-05T05:21:49.555" v="9" actId="1076"/>
          <ac:picMkLst>
            <pc:docMk/>
            <pc:sldMk cId="441273963" sldId="261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9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637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176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98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69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9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759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21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22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24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97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1E7E3-1405-4A58-ABF0-7537429AB011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B53CB-B87C-42B4-A098-147B27B86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53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829" t="9758" r="18384" b="8546"/>
          <a:stretch/>
        </p:blipFill>
        <p:spPr>
          <a:xfrm>
            <a:off x="1849581" y="0"/>
            <a:ext cx="8567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6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222" t="7333" r="12930" b="13879"/>
          <a:stretch/>
        </p:blipFill>
        <p:spPr>
          <a:xfrm>
            <a:off x="893618" y="0"/>
            <a:ext cx="10424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03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7935" y="2207028"/>
            <a:ext cx="79857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42821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465" t="13974" r="60923" b="68392"/>
          <a:stretch/>
        </p:blipFill>
        <p:spPr>
          <a:xfrm>
            <a:off x="774266" y="875607"/>
            <a:ext cx="10913429" cy="482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73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6695" b="48708"/>
          <a:stretch/>
        </p:blipFill>
        <p:spPr>
          <a:xfrm>
            <a:off x="946060" y="782779"/>
            <a:ext cx="10595369" cy="488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1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51542" r="8390" b="29537"/>
          <a:stretch/>
        </p:blipFill>
        <p:spPr>
          <a:xfrm>
            <a:off x="1095690" y="825730"/>
            <a:ext cx="9799526" cy="449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1533" b="4777"/>
          <a:stretch/>
        </p:blipFill>
        <p:spPr>
          <a:xfrm>
            <a:off x="861596" y="735675"/>
            <a:ext cx="11144345" cy="494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1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826" t="539" r="-1826" b="7538"/>
          <a:stretch/>
        </p:blipFill>
        <p:spPr>
          <a:xfrm>
            <a:off x="1478386" y="188421"/>
            <a:ext cx="9239489" cy="642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4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65" y="84757"/>
            <a:ext cx="11394412" cy="677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37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2016-05-31T07:03:49Z</dcterms:created>
  <dcterms:modified xsi:type="dcterms:W3CDTF">2021-10-05T05:22:10Z</dcterms:modified>
</cp:coreProperties>
</file>