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22/02/2020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22/02/2020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22/02/2020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22/02/2020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22/02/2020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22/02/2020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22/02/2020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22/02/2020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22/02/2020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22/02/2020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22/02/2020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22/02/2020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55777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6f4d5be4-8f73-427e-a2a1-2d2d62985e2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69" b="4600"/>
          <a:stretch/>
        </p:blipFill>
        <p:spPr bwMode="auto">
          <a:xfrm>
            <a:off x="5841077" y="149629"/>
            <a:ext cx="6116843" cy="409371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images.diagnosticquestions.com/uploads/Questions/f598c553-3186-4a05-a42a-8f20dd8e35b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88" b="8383"/>
          <a:stretch/>
        </p:blipFill>
        <p:spPr bwMode="auto">
          <a:xfrm>
            <a:off x="161119" y="102138"/>
            <a:ext cx="5535872" cy="4188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67303" y="5161829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5" name="Picture 2" descr="https://images.diagnosticquestions.com/uploads/Questions/6f4d5be4-8f73-427e-a2a1-2d2d62985e2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69" b="4600"/>
          <a:stretch/>
        </p:blipFill>
        <p:spPr bwMode="auto">
          <a:xfrm>
            <a:off x="5866603" y="354793"/>
            <a:ext cx="6116843" cy="409371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5844437" y="305646"/>
            <a:ext cx="6161173" cy="413278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098" name="Picture 2" descr="https://images.diagnosticquestions.com/uploads/Questions/f598c553-3186-4a05-a42a-8f20dd8e35b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88" b="8383"/>
          <a:stretch/>
        </p:blipFill>
        <p:spPr bwMode="auto">
          <a:xfrm>
            <a:off x="150033" y="277691"/>
            <a:ext cx="5535872" cy="4188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688479" y="3103150"/>
            <a:ext cx="39271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The found the number of times they will win.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986485" y="1567932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A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2" descr="https://images.diagnosticquestions.com/uploads/Questions/6f4d5be4-8f73-427e-a2a1-2d2d62985e2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69" b="4600"/>
          <a:stretch/>
        </p:blipFill>
        <p:spPr bwMode="auto">
          <a:xfrm>
            <a:off x="247199" y="199622"/>
            <a:ext cx="6984874" cy="467464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3130" t="37531" r="61808" b="47431"/>
          <a:stretch/>
        </p:blipFill>
        <p:spPr>
          <a:xfrm>
            <a:off x="1213328" y="4874270"/>
            <a:ext cx="5057371" cy="2022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85191" y="1227965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B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257124" y="2748571"/>
            <a:ext cx="416456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400" dirty="0" smtClean="0">
                <a:solidFill>
                  <a:srgbClr val="1C1C1C"/>
                </a:solidFill>
              </a:rPr>
              <a:t>They found the probability </a:t>
            </a:r>
          </a:p>
          <a:p>
            <a:pPr lvl="0" algn="ctr"/>
            <a:r>
              <a:rPr lang="en-US" sz="4400" dirty="0">
                <a:solidFill>
                  <a:srgbClr val="1C1C1C"/>
                </a:solidFill>
              </a:rPr>
              <a:t>b</a:t>
            </a:r>
            <a:r>
              <a:rPr lang="en-US" sz="4400" dirty="0" smtClean="0">
                <a:solidFill>
                  <a:srgbClr val="1C1C1C"/>
                </a:solidFill>
              </a:rPr>
              <a:t>ut needed to give the </a:t>
            </a:r>
            <a:r>
              <a:rPr lang="en-US" sz="4400" dirty="0" smtClean="0">
                <a:solidFill>
                  <a:srgbClr val="1C1C1C"/>
                </a:solidFill>
              </a:rPr>
              <a:t>number of outcomes.</a:t>
            </a:r>
            <a:endParaRPr lang="en-GB" sz="4400" dirty="0">
              <a:solidFill>
                <a:prstClr val="black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34" y="217516"/>
            <a:ext cx="6096000" cy="4572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67507" t="37336" r="7384" b="47203"/>
          <a:stretch/>
        </p:blipFill>
        <p:spPr>
          <a:xfrm>
            <a:off x="836755" y="4789516"/>
            <a:ext cx="4987754" cy="204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39</Words>
  <Application>Microsoft Office PowerPoint</Application>
  <PresentationFormat>Widescreen</PresentationFormat>
  <Paragraphs>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2020-02-22T09:48:57Z</dcterms:modified>
</cp:coreProperties>
</file>