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3" r:id="rId4"/>
    <p:sldId id="264" r:id="rId5"/>
    <p:sldId id="262" r:id="rId6"/>
    <p:sldId id="267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537268-D8DE-4638-8B55-2BCD7E3395B3}" v="99" dt="2024-11-06T15:52:32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" y="3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9537268-D8DE-4638-8B55-2BCD7E3395B3}"/>
    <pc:docChg chg="undo custSel addSld modSld">
      <pc:chgData name="Stewart Gale" userId="3647ddd2-6040-41ae-a96d-232c23482af8" providerId="ADAL" clId="{E9537268-D8DE-4638-8B55-2BCD7E3395B3}" dt="2024-11-06T15:52:52.159" v="335" actId="1076"/>
      <pc:docMkLst>
        <pc:docMk/>
      </pc:docMkLst>
      <pc:sldChg chg="addSp delSp modSp mod delAnim modAnim">
        <pc:chgData name="Stewart Gale" userId="3647ddd2-6040-41ae-a96d-232c23482af8" providerId="ADAL" clId="{E9537268-D8DE-4638-8B55-2BCD7E3395B3}" dt="2024-11-06T15:52:52.159" v="335" actId="1076"/>
        <pc:sldMkLst>
          <pc:docMk/>
          <pc:sldMk cId="3060381685" sldId="262"/>
        </pc:sldMkLst>
        <pc:spChg chg="add mod">
          <ac:chgData name="Stewart Gale" userId="3647ddd2-6040-41ae-a96d-232c23482af8" providerId="ADAL" clId="{E9537268-D8DE-4638-8B55-2BCD7E3395B3}" dt="2024-11-06T14:38:38.898" v="191" actId="113"/>
          <ac:spMkLst>
            <pc:docMk/>
            <pc:sldMk cId="3060381685" sldId="262"/>
            <ac:spMk id="5" creationId="{4BDCFB70-F072-1CDC-D781-32582B4065DA}"/>
          </ac:spMkLst>
        </pc:spChg>
        <pc:spChg chg="add mod">
          <ac:chgData name="Stewart Gale" userId="3647ddd2-6040-41ae-a96d-232c23482af8" providerId="ADAL" clId="{E9537268-D8DE-4638-8B55-2BCD7E3395B3}" dt="2024-11-06T14:38:25.919" v="186" actId="21"/>
          <ac:spMkLst>
            <pc:docMk/>
            <pc:sldMk cId="3060381685" sldId="262"/>
            <ac:spMk id="7" creationId="{AD19B284-4883-50E5-77ED-08F8A2C60A94}"/>
          </ac:spMkLst>
        </pc:spChg>
        <pc:spChg chg="add mod">
          <ac:chgData name="Stewart Gale" userId="3647ddd2-6040-41ae-a96d-232c23482af8" providerId="ADAL" clId="{E9537268-D8DE-4638-8B55-2BCD7E3395B3}" dt="2024-11-06T14:38:34.565" v="189" actId="1076"/>
          <ac:spMkLst>
            <pc:docMk/>
            <pc:sldMk cId="3060381685" sldId="262"/>
            <ac:spMk id="10" creationId="{82B0BC2F-3F2E-428B-ADD0-C634C24EB536}"/>
          </ac:spMkLst>
        </pc:spChg>
        <pc:spChg chg="del">
          <ac:chgData name="Stewart Gale" userId="3647ddd2-6040-41ae-a96d-232c23482af8" providerId="ADAL" clId="{E9537268-D8DE-4638-8B55-2BCD7E3395B3}" dt="2024-11-06T14:37:46.938" v="174" actId="478"/>
          <ac:spMkLst>
            <pc:docMk/>
            <pc:sldMk cId="3060381685" sldId="262"/>
            <ac:spMk id="13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5:31:23.010" v="217" actId="113"/>
          <ac:spMkLst>
            <pc:docMk/>
            <pc:sldMk cId="3060381685" sldId="262"/>
            <ac:spMk id="14" creationId="{222A6FC7-2EE0-4329-05BD-3FC4FDACB6AA}"/>
          </ac:spMkLst>
        </pc:spChg>
        <pc:spChg chg="del">
          <ac:chgData name="Stewart Gale" userId="3647ddd2-6040-41ae-a96d-232c23482af8" providerId="ADAL" clId="{E9537268-D8DE-4638-8B55-2BCD7E3395B3}" dt="2024-11-06T14:37:46.938" v="174" actId="478"/>
          <ac:spMkLst>
            <pc:docMk/>
            <pc:sldMk cId="3060381685" sldId="262"/>
            <ac:spMk id="15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5:30:30.676" v="203" actId="14100"/>
          <ac:spMkLst>
            <pc:docMk/>
            <pc:sldMk cId="3060381685" sldId="262"/>
            <ac:spMk id="17" creationId="{36A51D4E-EE68-8951-FED8-E3BB1DA9791B}"/>
          </ac:spMkLst>
        </pc:spChg>
        <pc:spChg chg="mod">
          <ac:chgData name="Stewart Gale" userId="3647ddd2-6040-41ae-a96d-232c23482af8" providerId="ADAL" clId="{E9537268-D8DE-4638-8B55-2BCD7E3395B3}" dt="2024-11-06T15:41:35.346" v="304" actId="207"/>
          <ac:spMkLst>
            <pc:docMk/>
            <pc:sldMk cId="3060381685" sldId="262"/>
            <ac:spMk id="18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8:00.190" v="177" actId="21"/>
          <ac:spMkLst>
            <pc:docMk/>
            <pc:sldMk cId="3060381685" sldId="262"/>
            <ac:spMk id="19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5:31:27.565" v="218" actId="20577"/>
          <ac:spMkLst>
            <pc:docMk/>
            <pc:sldMk cId="3060381685" sldId="262"/>
            <ac:spMk id="20" creationId="{00000000-0000-0000-0000-000000000000}"/>
          </ac:spMkLst>
        </pc:spChg>
        <pc:spChg chg="del">
          <ac:chgData name="Stewart Gale" userId="3647ddd2-6040-41ae-a96d-232c23482af8" providerId="ADAL" clId="{E9537268-D8DE-4638-8B55-2BCD7E3395B3}" dt="2024-11-06T14:37:43.879" v="173" actId="478"/>
          <ac:spMkLst>
            <pc:docMk/>
            <pc:sldMk cId="3060381685" sldId="262"/>
            <ac:spMk id="21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5:30:45.375" v="208" actId="21"/>
          <ac:spMkLst>
            <pc:docMk/>
            <pc:sldMk cId="3060381685" sldId="262"/>
            <ac:spMk id="25" creationId="{0D098CB2-C44A-F4D4-88D8-F8ED01CFB130}"/>
          </ac:spMkLst>
        </pc:spChg>
        <pc:spChg chg="del mod">
          <ac:chgData name="Stewart Gale" userId="3647ddd2-6040-41ae-a96d-232c23482af8" providerId="ADAL" clId="{E9537268-D8DE-4638-8B55-2BCD7E3395B3}" dt="2024-11-06T14:37:43.879" v="173" actId="478"/>
          <ac:spMkLst>
            <pc:docMk/>
            <pc:sldMk cId="3060381685" sldId="262"/>
            <ac:spMk id="26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5:30:59.235" v="211" actId="1076"/>
          <ac:spMkLst>
            <pc:docMk/>
            <pc:sldMk cId="3060381685" sldId="262"/>
            <ac:spMk id="28" creationId="{56F2C0A2-7B70-CD34-F100-5DB3D8DB6D5E}"/>
          </ac:spMkLst>
        </pc:spChg>
        <pc:spChg chg="add mod">
          <ac:chgData name="Stewart Gale" userId="3647ddd2-6040-41ae-a96d-232c23482af8" providerId="ADAL" clId="{E9537268-D8DE-4638-8B55-2BCD7E3395B3}" dt="2024-11-06T15:40:22.967" v="289"/>
          <ac:spMkLst>
            <pc:docMk/>
            <pc:sldMk cId="3060381685" sldId="262"/>
            <ac:spMk id="29" creationId="{ACFF654A-9A48-4818-0703-BE941C49A5B6}"/>
          </ac:spMkLst>
        </pc:spChg>
        <pc:spChg chg="add mod">
          <ac:chgData name="Stewart Gale" userId="3647ddd2-6040-41ae-a96d-232c23482af8" providerId="ADAL" clId="{E9537268-D8DE-4638-8B55-2BCD7E3395B3}" dt="2024-11-06T15:41:32.174" v="303" actId="113"/>
          <ac:spMkLst>
            <pc:docMk/>
            <pc:sldMk cId="3060381685" sldId="262"/>
            <ac:spMk id="30" creationId="{28A5D559-51E2-F8DE-2E59-C83852BE2099}"/>
          </ac:spMkLst>
        </pc:spChg>
        <pc:spChg chg="add mod">
          <ac:chgData name="Stewart Gale" userId="3647ddd2-6040-41ae-a96d-232c23482af8" providerId="ADAL" clId="{E9537268-D8DE-4638-8B55-2BCD7E3395B3}" dt="2024-11-06T15:52:52.159" v="335" actId="1076"/>
          <ac:spMkLst>
            <pc:docMk/>
            <pc:sldMk cId="3060381685" sldId="262"/>
            <ac:spMk id="31" creationId="{87819A76-D75A-EF7A-F3AD-06ABE7F2A560}"/>
          </ac:spMkLst>
        </pc:spChg>
      </pc:sldChg>
      <pc:sldChg chg="addSp delSp modSp mod modAnim">
        <pc:chgData name="Stewart Gale" userId="3647ddd2-6040-41ae-a96d-232c23482af8" providerId="ADAL" clId="{E9537268-D8DE-4638-8B55-2BCD7E3395B3}" dt="2024-11-06T15:51:57.158" v="331" actId="207"/>
        <pc:sldMkLst>
          <pc:docMk/>
          <pc:sldMk cId="1291287146" sldId="263"/>
        </pc:sldMkLst>
        <pc:spChg chg="mod">
          <ac:chgData name="Stewart Gale" userId="3647ddd2-6040-41ae-a96d-232c23482af8" providerId="ADAL" clId="{E9537268-D8DE-4638-8B55-2BCD7E3395B3}" dt="2024-11-06T14:34:53.154" v="143" actId="1076"/>
          <ac:spMkLst>
            <pc:docMk/>
            <pc:sldMk cId="1291287146" sldId="263"/>
            <ac:spMk id="2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4:37:07.779" v="168" actId="1076"/>
          <ac:spMkLst>
            <pc:docMk/>
            <pc:sldMk cId="1291287146" sldId="263"/>
            <ac:spMk id="5" creationId="{797828ED-6CDD-602C-1723-FB4777CEC0FA}"/>
          </ac:spMkLst>
        </pc:spChg>
        <pc:spChg chg="add mod">
          <ac:chgData name="Stewart Gale" userId="3647ddd2-6040-41ae-a96d-232c23482af8" providerId="ADAL" clId="{E9537268-D8DE-4638-8B55-2BCD7E3395B3}" dt="2024-11-06T14:33:44.712" v="121" actId="1076"/>
          <ac:spMkLst>
            <pc:docMk/>
            <pc:sldMk cId="1291287146" sldId="263"/>
            <ac:spMk id="7" creationId="{120F5EAE-551F-49DA-99EC-BB86F91D3054}"/>
          </ac:spMkLst>
        </pc:spChg>
        <pc:spChg chg="mod">
          <ac:chgData name="Stewart Gale" userId="3647ddd2-6040-41ae-a96d-232c23482af8" providerId="ADAL" clId="{E9537268-D8DE-4638-8B55-2BCD7E3395B3}" dt="2024-11-06T14:34:53.154" v="143" actId="1076"/>
          <ac:spMkLst>
            <pc:docMk/>
            <pc:sldMk cId="1291287146" sldId="263"/>
            <ac:spMk id="8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4:33:44.712" v="121" actId="1076"/>
          <ac:spMkLst>
            <pc:docMk/>
            <pc:sldMk cId="1291287146" sldId="263"/>
            <ac:spMk id="10" creationId="{4EDC8E03-48B8-ED20-8A19-C0B0BE346432}"/>
          </ac:spMkLst>
        </pc:spChg>
        <pc:spChg chg="mod">
          <ac:chgData name="Stewart Gale" userId="3647ddd2-6040-41ae-a96d-232c23482af8" providerId="ADAL" clId="{E9537268-D8DE-4638-8B55-2BCD7E3395B3}" dt="2024-11-06T14:34:53.154" v="143" actId="1076"/>
          <ac:spMkLst>
            <pc:docMk/>
            <pc:sldMk cId="1291287146" sldId="263"/>
            <ac:spMk id="11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4:53.154" v="143" actId="1076"/>
          <ac:spMkLst>
            <pc:docMk/>
            <pc:sldMk cId="1291287146" sldId="263"/>
            <ac:spMk id="13" creationId="{00000000-0000-0000-0000-000000000000}"/>
          </ac:spMkLst>
        </pc:spChg>
        <pc:spChg chg="del">
          <ac:chgData name="Stewart Gale" userId="3647ddd2-6040-41ae-a96d-232c23482af8" providerId="ADAL" clId="{E9537268-D8DE-4638-8B55-2BCD7E3395B3}" dt="2024-11-06T14:34:45.299" v="142" actId="478"/>
          <ac:spMkLst>
            <pc:docMk/>
            <pc:sldMk cId="1291287146" sldId="263"/>
            <ac:spMk id="14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4:53.154" v="143" actId="1076"/>
          <ac:spMkLst>
            <pc:docMk/>
            <pc:sldMk cId="1291287146" sldId="263"/>
            <ac:spMk id="15" creationId="{00000000-0000-0000-0000-000000000000}"/>
          </ac:spMkLst>
        </pc:spChg>
        <pc:spChg chg="del">
          <ac:chgData name="Stewart Gale" userId="3647ddd2-6040-41ae-a96d-232c23482af8" providerId="ADAL" clId="{E9537268-D8DE-4638-8B55-2BCD7E3395B3}" dt="2024-11-06T14:34:45.299" v="142" actId="478"/>
          <ac:spMkLst>
            <pc:docMk/>
            <pc:sldMk cId="1291287146" sldId="263"/>
            <ac:spMk id="16" creationId="{00000000-0000-0000-0000-000000000000}"/>
          </ac:spMkLst>
        </pc:spChg>
        <pc:spChg chg="add mod">
          <ac:chgData name="Stewart Gale" userId="3647ddd2-6040-41ae-a96d-232c23482af8" providerId="ADAL" clId="{E9537268-D8DE-4638-8B55-2BCD7E3395B3}" dt="2024-11-06T14:36:53.046" v="165" actId="14100"/>
          <ac:spMkLst>
            <pc:docMk/>
            <pc:sldMk cId="1291287146" sldId="263"/>
            <ac:spMk id="17" creationId="{A0396004-7FCA-C21E-CEAA-6C13FB5C2E50}"/>
          </ac:spMkLst>
        </pc:spChg>
        <pc:spChg chg="mod">
          <ac:chgData name="Stewart Gale" userId="3647ddd2-6040-41ae-a96d-232c23482af8" providerId="ADAL" clId="{E9537268-D8DE-4638-8B55-2BCD7E3395B3}" dt="2024-11-06T14:33:44.712" v="121" actId="1076"/>
          <ac:spMkLst>
            <pc:docMk/>
            <pc:sldMk cId="1291287146" sldId="263"/>
            <ac:spMk id="19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3:44.712" v="121" actId="1076"/>
          <ac:spMkLst>
            <pc:docMk/>
            <pc:sldMk cId="1291287146" sldId="263"/>
            <ac:spMk id="20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5:51:57.158" v="331" actId="207"/>
          <ac:spMkLst>
            <pc:docMk/>
            <pc:sldMk cId="1291287146" sldId="263"/>
            <ac:spMk id="21" creationId="{00000000-0000-0000-0000-000000000000}"/>
          </ac:spMkLst>
        </pc:spChg>
        <pc:spChg chg="add del">
          <ac:chgData name="Stewart Gale" userId="3647ddd2-6040-41ae-a96d-232c23482af8" providerId="ADAL" clId="{E9537268-D8DE-4638-8B55-2BCD7E3395B3}" dt="2024-11-06T14:32:23.041" v="54" actId="22"/>
          <ac:spMkLst>
            <pc:docMk/>
            <pc:sldMk cId="1291287146" sldId="263"/>
            <ac:spMk id="23" creationId="{8E9A32C3-3026-04FA-7585-C2EB3EB77A11}"/>
          </ac:spMkLst>
        </pc:spChg>
        <pc:spChg chg="add mod">
          <ac:chgData name="Stewart Gale" userId="3647ddd2-6040-41ae-a96d-232c23482af8" providerId="ADAL" clId="{E9537268-D8DE-4638-8B55-2BCD7E3395B3}" dt="2024-11-06T14:34:27.003" v="139" actId="1035"/>
          <ac:spMkLst>
            <pc:docMk/>
            <pc:sldMk cId="1291287146" sldId="263"/>
            <ac:spMk id="25" creationId="{A826D3CD-2897-7FB1-5125-DF7E33831839}"/>
          </ac:spMkLst>
        </pc:spChg>
        <pc:spChg chg="add mod">
          <ac:chgData name="Stewart Gale" userId="3647ddd2-6040-41ae-a96d-232c23482af8" providerId="ADAL" clId="{E9537268-D8DE-4638-8B55-2BCD7E3395B3}" dt="2024-11-06T14:34:27.003" v="139" actId="1035"/>
          <ac:spMkLst>
            <pc:docMk/>
            <pc:sldMk cId="1291287146" sldId="263"/>
            <ac:spMk id="27" creationId="{B40051CA-401E-69D7-9A90-1108F7302C26}"/>
          </ac:spMkLst>
        </pc:spChg>
        <pc:spChg chg="add mod">
          <ac:chgData name="Stewart Gale" userId="3647ddd2-6040-41ae-a96d-232c23482af8" providerId="ADAL" clId="{E9537268-D8DE-4638-8B55-2BCD7E3395B3}" dt="2024-11-06T14:34:27.003" v="139" actId="1035"/>
          <ac:spMkLst>
            <pc:docMk/>
            <pc:sldMk cId="1291287146" sldId="263"/>
            <ac:spMk id="29" creationId="{8A11BD15-462B-B7E9-340D-3A5DAEA9BFFD}"/>
          </ac:spMkLst>
        </pc:spChg>
        <pc:spChg chg="add mod">
          <ac:chgData name="Stewart Gale" userId="3647ddd2-6040-41ae-a96d-232c23482af8" providerId="ADAL" clId="{E9537268-D8DE-4638-8B55-2BCD7E3395B3}" dt="2024-11-06T15:51:36.621" v="328" actId="1076"/>
          <ac:spMkLst>
            <pc:docMk/>
            <pc:sldMk cId="1291287146" sldId="263"/>
            <ac:spMk id="30" creationId="{A08F9118-E10A-CFDD-83FB-4A4764D7BB8B}"/>
          </ac:spMkLst>
        </pc:spChg>
        <pc:picChg chg="mod">
          <ac:chgData name="Stewart Gale" userId="3647ddd2-6040-41ae-a96d-232c23482af8" providerId="ADAL" clId="{E9537268-D8DE-4638-8B55-2BCD7E3395B3}" dt="2024-11-06T14:34:53.154" v="143" actId="1076"/>
          <ac:picMkLst>
            <pc:docMk/>
            <pc:sldMk cId="1291287146" sldId="263"/>
            <ac:picMk id="4" creationId="{00000000-0000-0000-0000-000000000000}"/>
          </ac:picMkLst>
        </pc:picChg>
      </pc:sldChg>
      <pc:sldChg chg="addSp modSp mod modAnim">
        <pc:chgData name="Stewart Gale" userId="3647ddd2-6040-41ae-a96d-232c23482af8" providerId="ADAL" clId="{E9537268-D8DE-4638-8B55-2BCD7E3395B3}" dt="2024-11-06T15:52:32.794" v="334"/>
        <pc:sldMkLst>
          <pc:docMk/>
          <pc:sldMk cId="1002244758" sldId="264"/>
        </pc:sldMkLst>
        <pc:spChg chg="add mod">
          <ac:chgData name="Stewart Gale" userId="3647ddd2-6040-41ae-a96d-232c23482af8" providerId="ADAL" clId="{E9537268-D8DE-4638-8B55-2BCD7E3395B3}" dt="2024-11-06T14:35:59.275" v="154" actId="1076"/>
          <ac:spMkLst>
            <pc:docMk/>
            <pc:sldMk cId="1002244758" sldId="264"/>
            <ac:spMk id="2" creationId="{CC083ADD-4D0B-0E90-8581-C2BCF99B35CD}"/>
          </ac:spMkLst>
        </pc:spChg>
        <pc:spChg chg="mod">
          <ac:chgData name="Stewart Gale" userId="3647ddd2-6040-41ae-a96d-232c23482af8" providerId="ADAL" clId="{E9537268-D8DE-4638-8B55-2BCD7E3395B3}" dt="2024-11-06T14:37:15.159" v="169" actId="113"/>
          <ac:spMkLst>
            <pc:docMk/>
            <pc:sldMk cId="1002244758" sldId="264"/>
            <ac:spMk id="3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7:29.432" v="172" actId="2711"/>
          <ac:spMkLst>
            <pc:docMk/>
            <pc:sldMk cId="1002244758" sldId="264"/>
            <ac:spMk id="16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6:09.926" v="157" actId="1076"/>
          <ac:spMkLst>
            <pc:docMk/>
            <pc:sldMk cId="1002244758" sldId="264"/>
            <ac:spMk id="17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6:09.926" v="157" actId="1076"/>
          <ac:spMkLst>
            <pc:docMk/>
            <pc:sldMk cId="1002244758" sldId="264"/>
            <ac:spMk id="21" creationId="{00000000-0000-0000-0000-000000000000}"/>
          </ac:spMkLst>
        </pc:spChg>
      </pc:sldChg>
      <pc:sldChg chg="modSp mod">
        <pc:chgData name="Stewart Gale" userId="3647ddd2-6040-41ae-a96d-232c23482af8" providerId="ADAL" clId="{E9537268-D8DE-4638-8B55-2BCD7E3395B3}" dt="2024-11-06T14:36:35.734" v="160" actId="113"/>
        <pc:sldMkLst>
          <pc:docMk/>
          <pc:sldMk cId="3133851071" sldId="265"/>
        </pc:sldMkLst>
        <pc:spChg chg="mod">
          <ac:chgData name="Stewart Gale" userId="3647ddd2-6040-41ae-a96d-232c23482af8" providerId="ADAL" clId="{E9537268-D8DE-4638-8B55-2BCD7E3395B3}" dt="2024-11-06T14:30:04.521" v="19" actId="1076"/>
          <ac:spMkLst>
            <pc:docMk/>
            <pc:sldMk cId="3133851071" sldId="265"/>
            <ac:spMk id="14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6:35.734" v="160" actId="113"/>
          <ac:spMkLst>
            <pc:docMk/>
            <pc:sldMk cId="3133851071" sldId="265"/>
            <ac:spMk id="15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4:30:21.379" v="27" actId="1076"/>
          <ac:spMkLst>
            <pc:docMk/>
            <pc:sldMk cId="3133851071" sldId="265"/>
            <ac:spMk id="16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E9537268-D8DE-4638-8B55-2BCD7E3395B3}" dt="2024-11-06T15:39:49.542" v="288" actId="1076"/>
        <pc:sldMkLst>
          <pc:docMk/>
          <pc:sldMk cId="406374563" sldId="266"/>
        </pc:sldMkLst>
        <pc:spChg chg="add mod">
          <ac:chgData name="Stewart Gale" userId="3647ddd2-6040-41ae-a96d-232c23482af8" providerId="ADAL" clId="{E9537268-D8DE-4638-8B55-2BCD7E3395B3}" dt="2024-11-06T15:37:42.165" v="274" actId="1076"/>
          <ac:spMkLst>
            <pc:docMk/>
            <pc:sldMk cId="406374563" sldId="266"/>
            <ac:spMk id="3" creationId="{E2600A36-1F3D-0529-97E6-A35EE905D158}"/>
          </ac:spMkLst>
        </pc:spChg>
        <pc:spChg chg="mod">
          <ac:chgData name="Stewart Gale" userId="3647ddd2-6040-41ae-a96d-232c23482af8" providerId="ADAL" clId="{E9537268-D8DE-4638-8B55-2BCD7E3395B3}" dt="2024-11-06T15:37:03.868" v="266" actId="20577"/>
          <ac:spMkLst>
            <pc:docMk/>
            <pc:sldMk cId="406374563" sldId="266"/>
            <ac:spMk id="7" creationId="{00000000-0000-0000-0000-000000000000}"/>
          </ac:spMkLst>
        </pc:spChg>
        <pc:spChg chg="mod">
          <ac:chgData name="Stewart Gale" userId="3647ddd2-6040-41ae-a96d-232c23482af8" providerId="ADAL" clId="{E9537268-D8DE-4638-8B55-2BCD7E3395B3}" dt="2024-11-06T15:38:25.044" v="281" actId="207"/>
          <ac:spMkLst>
            <pc:docMk/>
            <pc:sldMk cId="406374563" sldId="266"/>
            <ac:spMk id="12" creationId="{C3A05AB9-9A56-4B32-8894-E89E6B8E6794}"/>
          </ac:spMkLst>
        </pc:spChg>
        <pc:spChg chg="mod">
          <ac:chgData name="Stewart Gale" userId="3647ddd2-6040-41ae-a96d-232c23482af8" providerId="ADAL" clId="{E9537268-D8DE-4638-8B55-2BCD7E3395B3}" dt="2024-11-06T15:38:15.646" v="279" actId="207"/>
          <ac:spMkLst>
            <pc:docMk/>
            <pc:sldMk cId="406374563" sldId="266"/>
            <ac:spMk id="13" creationId="{54738A9E-D12A-44EE-A1C0-0EFFD4A26B60}"/>
          </ac:spMkLst>
        </pc:spChg>
        <pc:spChg chg="mod">
          <ac:chgData name="Stewart Gale" userId="3647ddd2-6040-41ae-a96d-232c23482af8" providerId="ADAL" clId="{E9537268-D8DE-4638-8B55-2BCD7E3395B3}" dt="2024-11-06T15:37:50.695" v="275" actId="1076"/>
          <ac:spMkLst>
            <pc:docMk/>
            <pc:sldMk cId="406374563" sldId="266"/>
            <ac:spMk id="14" creationId="{30F3FF25-783F-43C8-8162-E9281E435ED0}"/>
          </ac:spMkLst>
        </pc:spChg>
        <pc:spChg chg="mod">
          <ac:chgData name="Stewart Gale" userId="3647ddd2-6040-41ae-a96d-232c23482af8" providerId="ADAL" clId="{E9537268-D8DE-4638-8B55-2BCD7E3395B3}" dt="2024-11-06T15:37:50.695" v="275" actId="1076"/>
          <ac:spMkLst>
            <pc:docMk/>
            <pc:sldMk cId="406374563" sldId="266"/>
            <ac:spMk id="15" creationId="{31D0FEE6-F8DC-429C-8950-BB5CA44A1BBA}"/>
          </ac:spMkLst>
        </pc:spChg>
        <pc:spChg chg="mod">
          <ac:chgData name="Stewart Gale" userId="3647ddd2-6040-41ae-a96d-232c23482af8" providerId="ADAL" clId="{E9537268-D8DE-4638-8B55-2BCD7E3395B3}" dt="2024-11-06T15:39:49.542" v="288" actId="1076"/>
          <ac:spMkLst>
            <pc:docMk/>
            <pc:sldMk cId="406374563" sldId="266"/>
            <ac:spMk id="17" creationId="{8160992F-400E-42C7-92C8-4ADD153E822F}"/>
          </ac:spMkLst>
        </pc:spChg>
        <pc:spChg chg="mod">
          <ac:chgData name="Stewart Gale" userId="3647ddd2-6040-41ae-a96d-232c23482af8" providerId="ADAL" clId="{E9537268-D8DE-4638-8B55-2BCD7E3395B3}" dt="2024-11-06T15:38:54.184" v="285" actId="1076"/>
          <ac:spMkLst>
            <pc:docMk/>
            <pc:sldMk cId="406374563" sldId="266"/>
            <ac:spMk id="18" creationId="{D2CDC4C6-4294-4D5A-9C8C-9797199F1A8C}"/>
          </ac:spMkLst>
        </pc:spChg>
        <pc:picChg chg="add mod">
          <ac:chgData name="Stewart Gale" userId="3647ddd2-6040-41ae-a96d-232c23482af8" providerId="ADAL" clId="{E9537268-D8DE-4638-8B55-2BCD7E3395B3}" dt="2024-11-06T15:36:25.080" v="257" actId="1076"/>
          <ac:picMkLst>
            <pc:docMk/>
            <pc:sldMk cId="406374563" sldId="266"/>
            <ac:picMk id="2" creationId="{D29E6825-CC52-B317-AFAB-7624CDF05410}"/>
          </ac:picMkLst>
        </pc:picChg>
        <pc:picChg chg="mod modCrop">
          <ac:chgData name="Stewart Gale" userId="3647ddd2-6040-41ae-a96d-232c23482af8" providerId="ADAL" clId="{E9537268-D8DE-4638-8B55-2BCD7E3395B3}" dt="2024-11-06T15:37:32.950" v="271" actId="1076"/>
          <ac:picMkLst>
            <pc:docMk/>
            <pc:sldMk cId="406374563" sldId="266"/>
            <ac:picMk id="5" creationId="{00000000-0000-0000-0000-000000000000}"/>
          </ac:picMkLst>
        </pc:picChg>
        <pc:cxnChg chg="mod">
          <ac:chgData name="Stewart Gale" userId="3647ddd2-6040-41ae-a96d-232c23482af8" providerId="ADAL" clId="{E9537268-D8DE-4638-8B55-2BCD7E3395B3}" dt="2024-11-06T15:38:39.716" v="283" actId="14100"/>
          <ac:cxnSpMkLst>
            <pc:docMk/>
            <pc:sldMk cId="406374563" sldId="266"/>
            <ac:cxnSpMk id="16" creationId="{519D7320-A5D7-4C11-943A-A4265FAF5160}"/>
          </ac:cxnSpMkLst>
        </pc:cxnChg>
      </pc:sldChg>
      <pc:sldChg chg="addSp delSp modSp add mod delAnim modAnim">
        <pc:chgData name="Stewart Gale" userId="3647ddd2-6040-41ae-a96d-232c23482af8" providerId="ADAL" clId="{E9537268-D8DE-4638-8B55-2BCD7E3395B3}" dt="2024-11-06T15:43:03.068" v="326"/>
        <pc:sldMkLst>
          <pc:docMk/>
          <pc:sldMk cId="3226459680" sldId="267"/>
        </pc:sldMkLst>
        <pc:spChg chg="del">
          <ac:chgData name="Stewart Gale" userId="3647ddd2-6040-41ae-a96d-232c23482af8" providerId="ADAL" clId="{E9537268-D8DE-4638-8B55-2BCD7E3395B3}" dt="2024-11-06T15:32:23.514" v="223" actId="478"/>
          <ac:spMkLst>
            <pc:docMk/>
            <pc:sldMk cId="3226459680" sldId="267"/>
            <ac:spMk id="2" creationId="{83CB16DC-B950-67C7-F29B-7DFACFD420F5}"/>
          </ac:spMkLst>
        </pc:spChg>
        <pc:spChg chg="add mod">
          <ac:chgData name="Stewart Gale" userId="3647ddd2-6040-41ae-a96d-232c23482af8" providerId="ADAL" clId="{E9537268-D8DE-4638-8B55-2BCD7E3395B3}" dt="2024-11-06T15:32:48.089" v="229" actId="207"/>
          <ac:spMkLst>
            <pc:docMk/>
            <pc:sldMk cId="3226459680" sldId="267"/>
            <ac:spMk id="5" creationId="{223987C8-8DA1-F855-F7C5-4519BCCE8B69}"/>
          </ac:spMkLst>
        </pc:spChg>
        <pc:spChg chg="add mod">
          <ac:chgData name="Stewart Gale" userId="3647ddd2-6040-41ae-a96d-232c23482af8" providerId="ADAL" clId="{E9537268-D8DE-4638-8B55-2BCD7E3395B3}" dt="2024-11-06T15:42:57.078" v="325" actId="1076"/>
          <ac:spMkLst>
            <pc:docMk/>
            <pc:sldMk cId="3226459680" sldId="267"/>
            <ac:spMk id="7" creationId="{4F24D992-FC3A-A4BA-084B-C323D5596160}"/>
          </ac:spMkLst>
        </pc:spChg>
        <pc:spChg chg="del">
          <ac:chgData name="Stewart Gale" userId="3647ddd2-6040-41ae-a96d-232c23482af8" providerId="ADAL" clId="{E9537268-D8DE-4638-8B55-2BCD7E3395B3}" dt="2024-11-06T15:32:23.514" v="223" actId="478"/>
          <ac:spMkLst>
            <pc:docMk/>
            <pc:sldMk cId="3226459680" sldId="267"/>
            <ac:spMk id="11" creationId="{DD919F0B-7CB5-B111-56D4-E43CB88190CB}"/>
          </ac:spMkLst>
        </pc:spChg>
        <pc:spChg chg="mod">
          <ac:chgData name="Stewart Gale" userId="3647ddd2-6040-41ae-a96d-232c23482af8" providerId="ADAL" clId="{E9537268-D8DE-4638-8B55-2BCD7E3395B3}" dt="2024-11-06T15:41:59.091" v="310" actId="113"/>
          <ac:spMkLst>
            <pc:docMk/>
            <pc:sldMk cId="3226459680" sldId="267"/>
            <ac:spMk id="15" creationId="{3520C1A7-95C2-C92F-9CC9-2713B7B91D6E}"/>
          </ac:spMkLst>
        </pc:spChg>
        <pc:spChg chg="mod">
          <ac:chgData name="Stewart Gale" userId="3647ddd2-6040-41ae-a96d-232c23482af8" providerId="ADAL" clId="{E9537268-D8DE-4638-8B55-2BCD7E3395B3}" dt="2024-11-06T15:41:50.232" v="306"/>
          <ac:spMkLst>
            <pc:docMk/>
            <pc:sldMk cId="3226459680" sldId="267"/>
            <ac:spMk id="18" creationId="{408C94DF-B85F-3526-FA1F-5956ECE14D0B}"/>
          </ac:spMkLst>
        </pc:spChg>
        <pc:spChg chg="del">
          <ac:chgData name="Stewart Gale" userId="3647ddd2-6040-41ae-a96d-232c23482af8" providerId="ADAL" clId="{E9537268-D8DE-4638-8B55-2BCD7E3395B3}" dt="2024-11-06T15:32:14.837" v="222" actId="478"/>
          <ac:spMkLst>
            <pc:docMk/>
            <pc:sldMk cId="3226459680" sldId="267"/>
            <ac:spMk id="19" creationId="{4FB356C0-D4B4-E97E-345C-7AC47A8AD583}"/>
          </ac:spMkLst>
        </pc:spChg>
        <pc:spChg chg="del">
          <ac:chgData name="Stewart Gale" userId="3647ddd2-6040-41ae-a96d-232c23482af8" providerId="ADAL" clId="{E9537268-D8DE-4638-8B55-2BCD7E3395B3}" dt="2024-11-06T15:32:14.837" v="222" actId="478"/>
          <ac:spMkLst>
            <pc:docMk/>
            <pc:sldMk cId="3226459680" sldId="267"/>
            <ac:spMk id="20" creationId="{D29B2D06-F454-D636-D4AE-D3FC5AE76A67}"/>
          </ac:spMkLst>
        </pc:spChg>
        <pc:spChg chg="mod">
          <ac:chgData name="Stewart Gale" userId="3647ddd2-6040-41ae-a96d-232c23482af8" providerId="ADAL" clId="{E9537268-D8DE-4638-8B55-2BCD7E3395B3}" dt="2024-11-06T15:42:47.168" v="322" actId="1076"/>
          <ac:spMkLst>
            <pc:docMk/>
            <pc:sldMk cId="3226459680" sldId="267"/>
            <ac:spMk id="21" creationId="{2E28FD3B-147B-10D6-9450-3A4545BEDBE1}"/>
          </ac:spMkLst>
        </pc:spChg>
        <pc:spChg chg="del">
          <ac:chgData name="Stewart Gale" userId="3647ddd2-6040-41ae-a96d-232c23482af8" providerId="ADAL" clId="{E9537268-D8DE-4638-8B55-2BCD7E3395B3}" dt="2024-11-06T15:32:25.154" v="224" actId="478"/>
          <ac:spMkLst>
            <pc:docMk/>
            <pc:sldMk cId="3226459680" sldId="267"/>
            <ac:spMk id="22" creationId="{B569EEFB-E3D3-277B-B0CB-B49A0DFB6F2C}"/>
          </ac:spMkLst>
        </pc:spChg>
        <pc:spChg chg="del">
          <ac:chgData name="Stewart Gale" userId="3647ddd2-6040-41ae-a96d-232c23482af8" providerId="ADAL" clId="{E9537268-D8DE-4638-8B55-2BCD7E3395B3}" dt="2024-11-06T15:32:23.514" v="223" actId="478"/>
          <ac:spMkLst>
            <pc:docMk/>
            <pc:sldMk cId="3226459680" sldId="267"/>
            <ac:spMk id="23" creationId="{3D825714-B3EC-41D5-E740-0C4776B2FE5C}"/>
          </ac:spMkLst>
        </pc:spChg>
        <pc:spChg chg="mod">
          <ac:chgData name="Stewart Gale" userId="3647ddd2-6040-41ae-a96d-232c23482af8" providerId="ADAL" clId="{E9537268-D8DE-4638-8B55-2BCD7E3395B3}" dt="2024-11-06T15:42:47.168" v="322" actId="1076"/>
          <ac:spMkLst>
            <pc:docMk/>
            <pc:sldMk cId="3226459680" sldId="267"/>
            <ac:spMk id="26" creationId="{2BBBB409-6E47-6AF5-3AD7-3474AFBF4AE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1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661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40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8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530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270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128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04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47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074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D312E-3406-48F3-A769-B3DE5810CBF8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DE1C6-304C-4D88-886A-90DDE650AE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87186" y="1412433"/>
            <a:ext cx="1090629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Exponentials Equations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673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18" t="5348" r="65960" b="13140"/>
          <a:stretch/>
        </p:blipFill>
        <p:spPr>
          <a:xfrm>
            <a:off x="556161" y="1080654"/>
            <a:ext cx="4591658" cy="494844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61538" y="800121"/>
            <a:ext cx="6157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 general equation </a:t>
            </a:r>
          </a:p>
          <a:p>
            <a:pPr algn="ctr"/>
            <a:r>
              <a:rPr lang="en-GB" sz="4000" dirty="0"/>
              <a:t>for an exponential graph is: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5970273" y="2123560"/>
                <a:ext cx="5665566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3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e>
                      <m:sup>
                        <m:r>
                          <a:rPr lang="en-GB" sz="13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13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273" y="2123560"/>
                <a:ext cx="5665566" cy="2215991"/>
              </a:xfrm>
              <a:prstGeom prst="rect">
                <a:avLst/>
              </a:prstGeom>
              <a:blipFill>
                <a:blip r:embed="rId4"/>
                <a:stretch>
                  <a:fillRect l="-16344" t="-23901" b="-45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015542" y="4659490"/>
            <a:ext cx="5249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000" dirty="0"/>
              <a:t> and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are variable </a:t>
            </a:r>
          </a:p>
          <a:p>
            <a:pPr algn="ctr"/>
            <a:r>
              <a:rPr lang="en-GB" sz="4000" i="1" dirty="0"/>
              <a:t>a</a:t>
            </a:r>
            <a:r>
              <a:rPr lang="en-GB" sz="4000" dirty="0"/>
              <a:t> and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4000" dirty="0"/>
              <a:t> are a constant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63156" y="815380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sz="700" dirty="0"/>
          </a:p>
        </p:txBody>
      </p:sp>
      <p:sp>
        <p:nvSpPr>
          <p:cNvPr id="18" name="Rectangle 17"/>
          <p:cNvSpPr/>
          <p:nvPr/>
        </p:nvSpPr>
        <p:spPr>
          <a:xfrm>
            <a:off x="4841920" y="5321210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385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18" t="5348" r="65960" b="13140"/>
          <a:stretch/>
        </p:blipFill>
        <p:spPr>
          <a:xfrm>
            <a:off x="821688" y="1359345"/>
            <a:ext cx="4854358" cy="52315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1123" y="5499015"/>
            <a:ext cx="102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 (0, 4)</a:t>
            </a:r>
          </a:p>
        </p:txBody>
      </p:sp>
      <p:sp>
        <p:nvSpPr>
          <p:cNvPr id="2" name="Oval 1"/>
          <p:cNvSpPr/>
          <p:nvPr/>
        </p:nvSpPr>
        <p:spPr>
          <a:xfrm>
            <a:off x="2140725" y="5740886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3340528" y="5300311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806851" y="5132316"/>
            <a:ext cx="1422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A</a:t>
            </a:r>
            <a:r>
              <a:rPr lang="en-GB" sz="3600" dirty="0"/>
              <a:t> (0,4)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48431" y="5160277"/>
            <a:ext cx="1671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B</a:t>
            </a:r>
            <a:r>
              <a:rPr lang="en-GB" sz="3600" dirty="0"/>
              <a:t> (2,16)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01234" y="196168"/>
            <a:ext cx="61012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/>
              <a:t>Find Equation of Graph.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15809" y="122083"/>
            <a:ext cx="466996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3600" dirty="0">
                <a:solidFill>
                  <a:prstClr val="black"/>
                </a:solidFill>
              </a:rPr>
              <a:t>Start with point A (0,4)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34410" y="2819147"/>
            <a:ext cx="463581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lnSpc>
                <a:spcPct val="90000"/>
              </a:lnSpc>
              <a:spcBef>
                <a:spcPts val="1000"/>
              </a:spcBef>
            </a:pPr>
            <a:r>
              <a:rPr lang="en-GB" sz="3600" dirty="0">
                <a:solidFill>
                  <a:prstClr val="black"/>
                </a:solidFill>
              </a:rPr>
              <a:t>Now use point B(2,16)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6915809" y="6018094"/>
                <a:ext cx="480541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000" dirty="0">
                    <a:solidFill>
                      <a:prstClr val="black"/>
                    </a:solidFill>
                  </a:rPr>
                  <a:t>Equation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3200" b="1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809" y="6018094"/>
                <a:ext cx="4805418" cy="707886"/>
              </a:xfrm>
              <a:prstGeom prst="rect">
                <a:avLst/>
              </a:prstGeom>
              <a:blipFill>
                <a:blip r:embed="rId4"/>
                <a:stretch>
                  <a:fillRect l="-4436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7828ED-6CDD-602C-1723-FB4777CEC0FA}"/>
                  </a:ext>
                </a:extLst>
              </p:cNvPr>
              <p:cNvSpPr txBox="1"/>
              <p:nvPr/>
            </p:nvSpPr>
            <p:spPr>
              <a:xfrm>
                <a:off x="7055820" y="731699"/>
                <a:ext cx="1899758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y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𝒂𝒃</m:t>
                        </m:r>
                      </m:e>
                      <m:sup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7828ED-6CDD-602C-1723-FB4777CEC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820" y="731699"/>
                <a:ext cx="1899758" cy="590931"/>
              </a:xfrm>
              <a:prstGeom prst="rect">
                <a:avLst/>
              </a:prstGeom>
              <a:blipFill>
                <a:blip r:embed="rId5"/>
                <a:stretch>
                  <a:fillRect l="-9615" t="-26804" b="-36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0F5EAE-551F-49DA-99EC-BB86F91D3054}"/>
                  </a:ext>
                </a:extLst>
              </p:cNvPr>
              <p:cNvSpPr txBox="1"/>
              <p:nvPr/>
            </p:nvSpPr>
            <p:spPr>
              <a:xfrm>
                <a:off x="6964017" y="1426834"/>
                <a:ext cx="1855305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0F5EAE-551F-49DA-99EC-BB86F91D3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017" y="1426834"/>
                <a:ext cx="1855305" cy="590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DC8E03-48B8-ED20-8A19-C0B0BE346432}"/>
                  </a:ext>
                </a:extLst>
              </p:cNvPr>
              <p:cNvSpPr txBox="1"/>
              <p:nvPr/>
            </p:nvSpPr>
            <p:spPr>
              <a:xfrm>
                <a:off x="6990522" y="2073550"/>
                <a:ext cx="1318591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DC8E03-48B8-ED20-8A19-C0B0BE346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522" y="2073550"/>
                <a:ext cx="1318591" cy="590931"/>
              </a:xfrm>
              <a:prstGeom prst="rect">
                <a:avLst/>
              </a:prstGeom>
              <a:blipFill>
                <a:blip r:embed="rId7"/>
                <a:stretch>
                  <a:fillRect l="-14352" t="-24742" r="-3704" b="-381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0396004-7FCA-C21E-CEAA-6C13FB5C2E50}"/>
                  </a:ext>
                </a:extLst>
              </p:cNvPr>
              <p:cNvSpPr txBox="1"/>
              <p:nvPr/>
            </p:nvSpPr>
            <p:spPr>
              <a:xfrm>
                <a:off x="6915809" y="3437760"/>
                <a:ext cx="2039769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y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𝒂𝒃</m:t>
                        </m:r>
                      </m:e>
                      <m:sup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0396004-7FCA-C21E-CEAA-6C13FB5C2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809" y="3437760"/>
                <a:ext cx="2039769" cy="590931"/>
              </a:xfrm>
              <a:prstGeom prst="rect">
                <a:avLst/>
              </a:prstGeom>
              <a:blipFill>
                <a:blip r:embed="rId8"/>
                <a:stretch>
                  <a:fillRect l="-597" t="-27835" b="-36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826D3CD-2897-7FB1-5125-DF7E33831839}"/>
                  </a:ext>
                </a:extLst>
              </p:cNvPr>
              <p:cNvSpPr txBox="1"/>
              <p:nvPr/>
            </p:nvSpPr>
            <p:spPr>
              <a:xfrm>
                <a:off x="6861234" y="5409331"/>
                <a:ext cx="1593653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826D3CD-2897-7FB1-5125-DF7E33831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234" y="5409331"/>
                <a:ext cx="1593653" cy="5909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40051CA-401E-69D7-9A90-1108F7302C26}"/>
                  </a:ext>
                </a:extLst>
              </p:cNvPr>
              <p:cNvSpPr txBox="1"/>
              <p:nvPr/>
            </p:nvSpPr>
            <p:spPr>
              <a:xfrm>
                <a:off x="6581978" y="4087797"/>
                <a:ext cx="2752100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16=4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40051CA-401E-69D7-9A90-1108F7302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978" y="4087797"/>
                <a:ext cx="2752100" cy="5909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A11BD15-462B-B7E9-340D-3A5DAEA9BFFD}"/>
                  </a:ext>
                </a:extLst>
              </p:cNvPr>
              <p:cNvSpPr txBox="1"/>
              <p:nvPr/>
            </p:nvSpPr>
            <p:spPr>
              <a:xfrm>
                <a:off x="6840391" y="4764925"/>
                <a:ext cx="1702842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A11BD15-462B-B7E9-340D-3A5DAEA9B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391" y="4764925"/>
                <a:ext cx="1702842" cy="590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8F9118-E10A-CFDD-83FB-4A4764D7BB8B}"/>
                  </a:ext>
                </a:extLst>
              </p:cNvPr>
              <p:cNvSpPr txBox="1"/>
              <p:nvPr/>
            </p:nvSpPr>
            <p:spPr>
              <a:xfrm>
                <a:off x="3483647" y="1299408"/>
                <a:ext cx="1899758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y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𝒂𝒃</m:t>
                        </m:r>
                      </m:e>
                      <m:sup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8F9118-E10A-CFDD-83FB-4A4764D7B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647" y="1299408"/>
                <a:ext cx="1899758" cy="590931"/>
              </a:xfrm>
              <a:prstGeom prst="rect">
                <a:avLst/>
              </a:prstGeom>
              <a:blipFill>
                <a:blip r:embed="rId12"/>
                <a:stretch>
                  <a:fillRect l="-9615" t="-26804" b="-36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9128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5" grpId="0"/>
      <p:bldP spid="7" grpId="0"/>
      <p:bldP spid="10" grpId="0"/>
      <p:bldP spid="17" grpId="0"/>
      <p:bldP spid="25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18" t="5348" r="65960" b="13140"/>
          <a:stretch/>
        </p:blipFill>
        <p:spPr>
          <a:xfrm>
            <a:off x="755666" y="1379433"/>
            <a:ext cx="4854358" cy="52315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25101" y="5519103"/>
            <a:ext cx="102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 (0, 4)</a:t>
            </a:r>
          </a:p>
        </p:txBody>
      </p:sp>
      <p:sp>
        <p:nvSpPr>
          <p:cNvPr id="14" name="Oval 13"/>
          <p:cNvSpPr/>
          <p:nvPr/>
        </p:nvSpPr>
        <p:spPr>
          <a:xfrm>
            <a:off x="4610085" y="3353054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3198362" y="2784308"/>
            <a:ext cx="1500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C</a:t>
            </a:r>
            <a:r>
              <a:rPr lang="en-GB" sz="3600" dirty="0"/>
              <a:t> (5, 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3600" dirty="0"/>
              <a:t>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01234" y="196168"/>
            <a:ext cx="49766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/>
              <a:t>Find the value of p.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7326846" y="2353132"/>
                <a:ext cx="334065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=4(2)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846" y="2353132"/>
                <a:ext cx="334065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326846" y="3591728"/>
                <a:ext cx="3299621" cy="9326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846" y="3591728"/>
                <a:ext cx="3299621" cy="9326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351162" y="4838019"/>
                <a:ext cx="287976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𝟏𝟐𝟖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162" y="4838019"/>
                <a:ext cx="2879763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083ADD-4D0B-0E90-8581-C2BCF99B35CD}"/>
                  </a:ext>
                </a:extLst>
              </p:cNvPr>
              <p:cNvSpPr/>
              <p:nvPr/>
            </p:nvSpPr>
            <p:spPr>
              <a:xfrm>
                <a:off x="5309642" y="994712"/>
                <a:ext cx="278973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083ADD-4D0B-0E90-8581-C2BCF99B35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642" y="994712"/>
                <a:ext cx="2789738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00224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18" t="5348" r="65960" b="13140"/>
          <a:stretch/>
        </p:blipFill>
        <p:spPr>
          <a:xfrm>
            <a:off x="755666" y="1379433"/>
            <a:ext cx="4854358" cy="52315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25101" y="5519103"/>
            <a:ext cx="102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 (0, 4)</a:t>
            </a:r>
          </a:p>
        </p:txBody>
      </p:sp>
      <p:sp>
        <p:nvSpPr>
          <p:cNvPr id="2" name="Oval 1"/>
          <p:cNvSpPr/>
          <p:nvPr/>
        </p:nvSpPr>
        <p:spPr>
          <a:xfrm>
            <a:off x="2074703" y="5760974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40829" y="5152404"/>
            <a:ext cx="1422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A</a:t>
            </a:r>
            <a:r>
              <a:rPr lang="en-GB" sz="3600" dirty="0"/>
              <a:t> (0,5)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01234" y="196168"/>
            <a:ext cx="49766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/>
              <a:t>Find the value of </a:t>
            </a:r>
            <a:r>
              <a:rPr lang="en-GB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4800" dirty="0"/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46428" y="293426"/>
            <a:ext cx="466996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3600" dirty="0">
                <a:solidFill>
                  <a:prstClr val="black"/>
                </a:solidFill>
              </a:rPr>
              <a:t>Start with point A (0,5)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25851" y="3429000"/>
            <a:ext cx="513279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lnSpc>
                <a:spcPct val="90000"/>
              </a:lnSpc>
              <a:spcBef>
                <a:spcPts val="1000"/>
              </a:spcBef>
            </a:pPr>
            <a:r>
              <a:rPr lang="en-GB" sz="3600" dirty="0">
                <a:solidFill>
                  <a:prstClr val="black"/>
                </a:solidFill>
              </a:rPr>
              <a:t>Now use point C (4,1280) </a:t>
            </a:r>
          </a:p>
        </p:txBody>
      </p:sp>
      <p:sp>
        <p:nvSpPr>
          <p:cNvPr id="22" name="Oval 21"/>
          <p:cNvSpPr/>
          <p:nvPr/>
        </p:nvSpPr>
        <p:spPr>
          <a:xfrm>
            <a:off x="4610085" y="3353054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2604655" y="2784308"/>
            <a:ext cx="209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C</a:t>
            </a:r>
            <a:r>
              <a:rPr lang="en-GB" sz="3600" dirty="0"/>
              <a:t> (4,1280)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DCFB70-F072-1CDC-D781-32582B4065DA}"/>
                  </a:ext>
                </a:extLst>
              </p:cNvPr>
              <p:cNvSpPr txBox="1"/>
              <p:nvPr/>
            </p:nvSpPr>
            <p:spPr>
              <a:xfrm>
                <a:off x="6814149" y="884357"/>
                <a:ext cx="213028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y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𝒂𝒃</m:t>
                        </m:r>
                      </m:e>
                      <m:sup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DCFB70-F072-1CDC-D781-32582B406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149" y="884357"/>
                <a:ext cx="2130281" cy="646331"/>
              </a:xfrm>
              <a:prstGeom prst="rect">
                <a:avLst/>
              </a:prstGeom>
              <a:blipFill>
                <a:blip r:embed="rId4"/>
                <a:stretch>
                  <a:fillRect l="-10315" t="-27358" b="-386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19B284-4883-50E5-77ED-08F8A2C60A94}"/>
                  </a:ext>
                </a:extLst>
              </p:cNvPr>
              <p:cNvSpPr txBox="1"/>
              <p:nvPr/>
            </p:nvSpPr>
            <p:spPr>
              <a:xfrm>
                <a:off x="6772102" y="1696512"/>
                <a:ext cx="1867015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19B284-4883-50E5-77ED-08F8A2C60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102" y="1696512"/>
                <a:ext cx="1867015" cy="590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B0BC2F-3F2E-428B-ADD0-C634C24EB536}"/>
                  </a:ext>
                </a:extLst>
              </p:cNvPr>
              <p:cNvSpPr txBox="1"/>
              <p:nvPr/>
            </p:nvSpPr>
            <p:spPr>
              <a:xfrm>
                <a:off x="6803001" y="2501394"/>
                <a:ext cx="1224742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B0BC2F-3F2E-428B-ADD0-C634C24EB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001" y="2501394"/>
                <a:ext cx="1224742" cy="590931"/>
              </a:xfrm>
              <a:prstGeom prst="rect">
                <a:avLst/>
              </a:prstGeom>
              <a:blipFill>
                <a:blip r:embed="rId6"/>
                <a:stretch>
                  <a:fillRect l="-15423" t="-26804" r="-12438" b="-391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2A6FC7-2EE0-4329-05BD-3FC4FDACB6AA}"/>
                  </a:ext>
                </a:extLst>
              </p:cNvPr>
              <p:cNvSpPr txBox="1"/>
              <p:nvPr/>
            </p:nvSpPr>
            <p:spPr>
              <a:xfrm>
                <a:off x="7415372" y="4118125"/>
                <a:ext cx="1961804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lvl="0">
                  <a:lnSpc>
                    <a:spcPct val="90000"/>
                  </a:lnSpc>
                  <a:spcBef>
                    <a:spcPts val="1000"/>
                  </a:spcBef>
                  <a:defRPr/>
                </a:pPr>
                <a: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𝒂𝒃</m:t>
                        </m:r>
                      </m:e>
                      <m:sup>
                        <m:r>
                          <a:rPr kumimoji="0" lang="en-GB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2A6FC7-2EE0-4329-05BD-3FC4FDACB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372" y="4118125"/>
                <a:ext cx="1961804" cy="590931"/>
              </a:xfrm>
              <a:prstGeom prst="rect">
                <a:avLst/>
              </a:prstGeom>
              <a:blipFill>
                <a:blip r:embed="rId7"/>
                <a:stretch>
                  <a:fillRect l="-621" t="-28125" b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A51D4E-EE68-8951-FED8-E3BB1DA9791B}"/>
                  </a:ext>
                </a:extLst>
              </p:cNvPr>
              <p:cNvSpPr txBox="1"/>
              <p:nvPr/>
            </p:nvSpPr>
            <p:spPr>
              <a:xfrm>
                <a:off x="6626673" y="4807250"/>
                <a:ext cx="3307989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1280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A51D4E-EE68-8951-FED8-E3BB1DA97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673" y="4807250"/>
                <a:ext cx="3307989" cy="5909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D098CB2-C44A-F4D4-88D8-F8ED01CFB130}"/>
                  </a:ext>
                </a:extLst>
              </p:cNvPr>
              <p:cNvSpPr txBox="1"/>
              <p:nvPr/>
            </p:nvSpPr>
            <p:spPr>
              <a:xfrm>
                <a:off x="6878033" y="5475045"/>
                <a:ext cx="2214213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256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D098CB2-C44A-F4D4-88D8-F8ED01CFB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033" y="5475045"/>
                <a:ext cx="2214213" cy="5909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6F2C0A2-7B70-CD34-F100-5DB3D8DB6D5E}"/>
                  </a:ext>
                </a:extLst>
              </p:cNvPr>
              <p:cNvSpPr txBox="1"/>
              <p:nvPr/>
            </p:nvSpPr>
            <p:spPr>
              <a:xfrm>
                <a:off x="7376160" y="6100958"/>
                <a:ext cx="1650754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6F2C0A2-7B70-CD34-F100-5DB3D8DB6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160" y="6100958"/>
                <a:ext cx="1650754" cy="5909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>
            <a:extLst>
              <a:ext uri="{FF2B5EF4-FFF2-40B4-BE49-F238E27FC236}">
                <a16:creationId xmlns:a16="http://schemas.microsoft.com/office/drawing/2014/main" id="{ACFF654A-9A48-4818-0703-BE941C49A5B6}"/>
              </a:ext>
            </a:extLst>
          </p:cNvPr>
          <p:cNvSpPr/>
          <p:nvPr/>
        </p:nvSpPr>
        <p:spPr>
          <a:xfrm>
            <a:off x="3274506" y="5320399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A5D559-51E2-F8DE-2E59-C83852BE2099}"/>
              </a:ext>
            </a:extLst>
          </p:cNvPr>
          <p:cNvSpPr txBox="1"/>
          <p:nvPr/>
        </p:nvSpPr>
        <p:spPr>
          <a:xfrm>
            <a:off x="3482409" y="5180365"/>
            <a:ext cx="1679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B</a:t>
            </a:r>
            <a:r>
              <a:rPr lang="en-GB" sz="3600" dirty="0"/>
              <a:t> (3, 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3600" dirty="0"/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7819A76-D75A-EF7A-F3AD-06ABE7F2A560}"/>
                  </a:ext>
                </a:extLst>
              </p:cNvPr>
              <p:cNvSpPr txBox="1"/>
              <p:nvPr/>
            </p:nvSpPr>
            <p:spPr>
              <a:xfrm>
                <a:off x="3235608" y="1540069"/>
                <a:ext cx="213028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y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𝒂𝒃</m:t>
                        </m:r>
                      </m:e>
                      <m:sup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7819A76-D75A-EF7A-F3AD-06ABE7F2A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608" y="1540069"/>
                <a:ext cx="2130281" cy="646331"/>
              </a:xfrm>
              <a:prstGeom prst="rect">
                <a:avLst/>
              </a:prstGeom>
              <a:blipFill>
                <a:blip r:embed="rId11"/>
                <a:stretch>
                  <a:fillRect l="-10315" t="-27358" b="-386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6038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  <p:bldP spid="7" grpId="0"/>
      <p:bldP spid="10" grpId="0"/>
      <p:bldP spid="14" grpId="0"/>
      <p:bldP spid="17" grpId="0"/>
      <p:bldP spid="25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99F03-AB8D-7752-2A6D-BE1657D1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5A6135-3F7D-E71D-9A45-DD7797B29B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" t="5348" r="65960" b="13140"/>
          <a:stretch/>
        </p:blipFill>
        <p:spPr>
          <a:xfrm>
            <a:off x="755666" y="1379433"/>
            <a:ext cx="4854358" cy="5231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AC01F4-90D7-82FC-46C2-CC8BBD394EF3}"/>
              </a:ext>
            </a:extLst>
          </p:cNvPr>
          <p:cNvSpPr txBox="1"/>
          <p:nvPr/>
        </p:nvSpPr>
        <p:spPr>
          <a:xfrm>
            <a:off x="1225101" y="5519103"/>
            <a:ext cx="1026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 (0, 4)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9B31EE-C8B8-1377-6A4F-805355CFC0F1}"/>
              </a:ext>
            </a:extLst>
          </p:cNvPr>
          <p:cNvSpPr/>
          <p:nvPr/>
        </p:nvSpPr>
        <p:spPr>
          <a:xfrm>
            <a:off x="3274506" y="5320399"/>
            <a:ext cx="177339" cy="1551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20C1A7-95C2-C92F-9CC9-2713B7B91D6E}"/>
              </a:ext>
            </a:extLst>
          </p:cNvPr>
          <p:cNvSpPr txBox="1"/>
          <p:nvPr/>
        </p:nvSpPr>
        <p:spPr>
          <a:xfrm>
            <a:off x="3482409" y="5180365"/>
            <a:ext cx="2127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B</a:t>
            </a:r>
            <a:r>
              <a:rPr lang="en-GB" sz="3600" dirty="0"/>
              <a:t> (3, 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3600" dirty="0"/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8C94DF-B85F-3526-FA1F-5956ECE14D0B}"/>
              </a:ext>
            </a:extLst>
          </p:cNvPr>
          <p:cNvSpPr/>
          <p:nvPr/>
        </p:nvSpPr>
        <p:spPr>
          <a:xfrm>
            <a:off x="401234" y="196168"/>
            <a:ext cx="49766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/>
              <a:t>Find the value of </a:t>
            </a:r>
            <a:r>
              <a:rPr lang="en-GB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4800" dirty="0"/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E28FD3B-147B-10D6-9450-3A4545BEDBE1}"/>
                  </a:ext>
                </a:extLst>
              </p:cNvPr>
              <p:cNvSpPr/>
              <p:nvPr/>
            </p:nvSpPr>
            <p:spPr>
              <a:xfrm>
                <a:off x="7039897" y="2498407"/>
                <a:ext cx="299190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=5(4)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E28FD3B-147B-10D6-9450-3A4545BEDB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897" y="2498407"/>
                <a:ext cx="2991909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BBBB409-6E47-6AF5-3AD7-3474AFBF4AE2}"/>
                  </a:ext>
                </a:extLst>
              </p:cNvPr>
              <p:cNvSpPr/>
              <p:nvPr/>
            </p:nvSpPr>
            <p:spPr>
              <a:xfrm>
                <a:off x="7150733" y="3877312"/>
                <a:ext cx="2774663" cy="828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5(4)</m:t>
                          </m:r>
                        </m:e>
                        <m:sup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BBBB409-6E47-6AF5-3AD7-3474AFBF4A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733" y="3877312"/>
                <a:ext cx="2774663" cy="8288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3987C8-8DA1-F855-F7C5-4519BCCE8B69}"/>
                  </a:ext>
                </a:extLst>
              </p:cNvPr>
              <p:cNvSpPr txBox="1"/>
              <p:nvPr/>
            </p:nvSpPr>
            <p:spPr>
              <a:xfrm>
                <a:off x="5203768" y="1303520"/>
                <a:ext cx="2562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3987C8-8DA1-F855-F7C5-4519BCCE8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3768" y="1303520"/>
                <a:ext cx="256202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24D992-FC3A-A4BA-084B-C323D5596160}"/>
                  </a:ext>
                </a:extLst>
              </p:cNvPr>
              <p:cNvSpPr txBox="1"/>
              <p:nvPr/>
            </p:nvSpPr>
            <p:spPr>
              <a:xfrm>
                <a:off x="7038104" y="5254037"/>
                <a:ext cx="259732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𝒑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=320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24D992-FC3A-A4BA-084B-C323D5596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104" y="5254037"/>
                <a:ext cx="2597325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2645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428" b="1"/>
          <a:stretch/>
        </p:blipFill>
        <p:spPr>
          <a:xfrm>
            <a:off x="298231" y="2382981"/>
            <a:ext cx="4795058" cy="42161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352680" y="472003"/>
                <a:ext cx="899829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3050"/>
                <a:r>
                  <a:rPr lang="en-GB" sz="6000" dirty="0"/>
                  <a:t>Find the values of </a:t>
                </a:r>
                <a14:m>
                  <m:oMath xmlns:m="http://schemas.openxmlformats.org/officeDocument/2006/math">
                    <m:r>
                      <a:rPr kumimoji="0" lang="en-GB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</m:oMath>
                </a14:m>
                <a:r>
                  <a:rPr lang="en-GB" sz="6000" dirty="0"/>
                  <a:t> and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6000" dirty="0"/>
                  <a:t>.</a:t>
                </a: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680" y="472003"/>
                <a:ext cx="8998292" cy="1015663"/>
              </a:xfrm>
              <a:prstGeom prst="rect">
                <a:avLst/>
              </a:prstGeom>
              <a:blipFill>
                <a:blip r:embed="rId3"/>
                <a:stretch>
                  <a:fillRect l="-1084" t="-17964" r="-1220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A05AB9-9A56-4B32-8894-E89E6B8E6794}"/>
                  </a:ext>
                </a:extLst>
              </p:cNvPr>
              <p:cNvSpPr txBox="1"/>
              <p:nvPr/>
            </p:nvSpPr>
            <p:spPr>
              <a:xfrm>
                <a:off x="7520248" y="2324332"/>
                <a:ext cx="221973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A05AB9-9A56-4B32-8894-E89E6B8E6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248" y="2324332"/>
                <a:ext cx="221973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4738A9E-D12A-44EE-A1C0-0EFFD4A26B60}"/>
                  </a:ext>
                </a:extLst>
              </p:cNvPr>
              <p:cNvSpPr txBox="1"/>
              <p:nvPr/>
            </p:nvSpPr>
            <p:spPr>
              <a:xfrm>
                <a:off x="6988233" y="1616446"/>
                <a:ext cx="2818255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9375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𝑎𝑏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105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4738A9E-D12A-44EE-A1C0-0EFFD4A26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233" y="1616446"/>
                <a:ext cx="2818255" cy="7148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0F3FF25-783F-43C8-8162-E9281E435ED0}"/>
                  </a:ext>
                </a:extLst>
              </p:cNvPr>
              <p:cNvSpPr txBox="1"/>
              <p:nvPr/>
            </p:nvSpPr>
            <p:spPr>
              <a:xfrm>
                <a:off x="7257253" y="3186698"/>
                <a:ext cx="254923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125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05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0F3FF25-783F-43C8-8162-E9281E435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253" y="3186698"/>
                <a:ext cx="254923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D0FEE6-F8DC-429C-8950-BB5CA44A1BBA}"/>
                  </a:ext>
                </a:extLst>
              </p:cNvPr>
              <p:cNvSpPr txBox="1"/>
              <p:nvPr/>
            </p:nvSpPr>
            <p:spPr>
              <a:xfrm>
                <a:off x="7793935" y="3997068"/>
                <a:ext cx="178232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105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D0FEE6-F8DC-429C-8950-BB5CA44A1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935" y="3997068"/>
                <a:ext cx="178232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19D7320-A5D7-4C11-943A-A4265FAF5160}"/>
              </a:ext>
            </a:extLst>
          </p:cNvPr>
          <p:cNvCxnSpPr>
            <a:cxnSpLocks/>
          </p:cNvCxnSpPr>
          <p:nvPr/>
        </p:nvCxnSpPr>
        <p:spPr>
          <a:xfrm>
            <a:off x="6821978" y="3084213"/>
            <a:ext cx="28540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60992F-400E-42C7-92C8-4ADD153E822F}"/>
                  </a:ext>
                </a:extLst>
              </p:cNvPr>
              <p:cNvSpPr txBox="1"/>
              <p:nvPr/>
            </p:nvSpPr>
            <p:spPr>
              <a:xfrm>
                <a:off x="7533379" y="5241554"/>
                <a:ext cx="25963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(5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60992F-400E-42C7-92C8-4ADD153E8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379" y="5241554"/>
                <a:ext cx="259634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2CDC4C6-4294-4D5A-9C8C-9797199F1A8C}"/>
                  </a:ext>
                </a:extLst>
              </p:cNvPr>
              <p:cNvSpPr txBox="1"/>
              <p:nvPr/>
            </p:nvSpPr>
            <p:spPr>
              <a:xfrm>
                <a:off x="7793935" y="5943382"/>
                <a:ext cx="149906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2CDC4C6-4294-4D5A-9C8C-9797199F1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935" y="5943382"/>
                <a:ext cx="149906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D29E6825-CC52-B317-AFAB-7624CDF054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191" y="181442"/>
            <a:ext cx="1813202" cy="159678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2600A36-1F3D-0529-97E6-A35EE905D158}"/>
                  </a:ext>
                </a:extLst>
              </p:cNvPr>
              <p:cNvSpPr txBox="1"/>
              <p:nvPr/>
            </p:nvSpPr>
            <p:spPr>
              <a:xfrm>
                <a:off x="3727420" y="1736650"/>
                <a:ext cx="18975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y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𝒂𝒃</m:t>
                        </m:r>
                      </m:e>
                      <m:sup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sup>
                    </m:sSup>
                  </m:oMath>
                </a14:m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2600A36-1F3D-0529-97E6-A35EE905D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420" y="1736650"/>
                <a:ext cx="1897525" cy="646331"/>
              </a:xfrm>
              <a:prstGeom prst="rect">
                <a:avLst/>
              </a:prstGeom>
              <a:blipFill>
                <a:blip r:embed="rId11"/>
                <a:stretch>
                  <a:fillRect l="-11218" t="-27358" b="-386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37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226</Words>
  <Application>Microsoft Office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</cp:revision>
  <dcterms:created xsi:type="dcterms:W3CDTF">2020-06-07T09:06:16Z</dcterms:created>
  <dcterms:modified xsi:type="dcterms:W3CDTF">2024-11-06T15:53:03Z</dcterms:modified>
</cp:coreProperties>
</file>