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74" r:id="rId2"/>
    <p:sldId id="575" r:id="rId3"/>
    <p:sldId id="576" r:id="rId4"/>
    <p:sldId id="571" r:id="rId5"/>
    <p:sldId id="572" r:id="rId6"/>
    <p:sldId id="578" r:id="rId7"/>
    <p:sldId id="577" r:id="rId8"/>
    <p:sldId id="573" r:id="rId9"/>
    <p:sldId id="57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AE0FF3-69FC-43CB-A71B-C279986F86FC}" v="231" dt="2023-06-21T04:47:24.0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8" autoAdjust="0"/>
    <p:restoredTop sz="88534" autoAdjust="0"/>
  </p:normalViewPr>
  <p:slideViewPr>
    <p:cSldViewPr>
      <p:cViewPr varScale="1">
        <p:scale>
          <a:sx n="87" d="100"/>
          <a:sy n="87" d="100"/>
        </p:scale>
        <p:origin x="63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0AE0FF3-69FC-43CB-A71B-C279986F86FC}"/>
    <pc:docChg chg="undo custSel addSld delSld modSld modMainMaster modNotesMaster">
      <pc:chgData name="Stewart Gale" userId="3647ddd2-6040-41ae-a96d-232c23482af8" providerId="ADAL" clId="{B0AE0FF3-69FC-43CB-A71B-C279986F86FC}" dt="2023-06-21T04:47:24.080" v="607"/>
      <pc:docMkLst>
        <pc:docMk/>
      </pc:docMkLst>
      <pc:sldChg chg="add del">
        <pc:chgData name="Stewart Gale" userId="3647ddd2-6040-41ae-a96d-232c23482af8" providerId="ADAL" clId="{B0AE0FF3-69FC-43CB-A71B-C279986F86FC}" dt="2023-06-21T04:38:24.022" v="368" actId="47"/>
        <pc:sldMkLst>
          <pc:docMk/>
          <pc:sldMk cId="362775487" sldId="360"/>
        </pc:sldMkLst>
      </pc:sldChg>
      <pc:sldChg chg="add del">
        <pc:chgData name="Stewart Gale" userId="3647ddd2-6040-41ae-a96d-232c23482af8" providerId="ADAL" clId="{B0AE0FF3-69FC-43CB-A71B-C279986F86FC}" dt="2023-06-21T04:38:06.977" v="363" actId="47"/>
        <pc:sldMkLst>
          <pc:docMk/>
          <pc:sldMk cId="243317628" sldId="362"/>
        </pc:sldMkLst>
      </pc:sldChg>
      <pc:sldChg chg="add del">
        <pc:chgData name="Stewart Gale" userId="3647ddd2-6040-41ae-a96d-232c23482af8" providerId="ADAL" clId="{B0AE0FF3-69FC-43CB-A71B-C279986F86FC}" dt="2023-06-21T04:38:08.886" v="364" actId="47"/>
        <pc:sldMkLst>
          <pc:docMk/>
          <pc:sldMk cId="1383904759" sldId="363"/>
        </pc:sldMkLst>
      </pc:sldChg>
      <pc:sldChg chg="add del">
        <pc:chgData name="Stewart Gale" userId="3647ddd2-6040-41ae-a96d-232c23482af8" providerId="ADAL" clId="{B0AE0FF3-69FC-43CB-A71B-C279986F86FC}" dt="2023-06-21T04:38:25.682" v="369" actId="47"/>
        <pc:sldMkLst>
          <pc:docMk/>
          <pc:sldMk cId="1719097981" sldId="364"/>
        </pc:sldMkLst>
      </pc:sldChg>
      <pc:sldChg chg="add del">
        <pc:chgData name="Stewart Gale" userId="3647ddd2-6040-41ae-a96d-232c23482af8" providerId="ADAL" clId="{B0AE0FF3-69FC-43CB-A71B-C279986F86FC}" dt="2023-06-21T04:38:27.519" v="370" actId="47"/>
        <pc:sldMkLst>
          <pc:docMk/>
          <pc:sldMk cId="1559032592" sldId="366"/>
        </pc:sldMkLst>
      </pc:sldChg>
      <pc:sldChg chg="add del">
        <pc:chgData name="Stewart Gale" userId="3647ddd2-6040-41ae-a96d-232c23482af8" providerId="ADAL" clId="{B0AE0FF3-69FC-43CB-A71B-C279986F86FC}" dt="2023-06-21T04:38:29.001" v="371" actId="47"/>
        <pc:sldMkLst>
          <pc:docMk/>
          <pc:sldMk cId="2988866739" sldId="369"/>
        </pc:sldMkLst>
      </pc:sldChg>
      <pc:sldChg chg="add del">
        <pc:chgData name="Stewart Gale" userId="3647ddd2-6040-41ae-a96d-232c23482af8" providerId="ADAL" clId="{B0AE0FF3-69FC-43CB-A71B-C279986F86FC}" dt="2023-06-21T04:38:12.457" v="365" actId="47"/>
        <pc:sldMkLst>
          <pc:docMk/>
          <pc:sldMk cId="3433144313" sldId="370"/>
        </pc:sldMkLst>
      </pc:sldChg>
      <pc:sldChg chg="add del">
        <pc:chgData name="Stewart Gale" userId="3647ddd2-6040-41ae-a96d-232c23482af8" providerId="ADAL" clId="{B0AE0FF3-69FC-43CB-A71B-C279986F86FC}" dt="2023-06-21T04:38:30.460" v="372" actId="47"/>
        <pc:sldMkLst>
          <pc:docMk/>
          <pc:sldMk cId="1446978125" sldId="371"/>
        </pc:sldMkLst>
      </pc:sldChg>
      <pc:sldChg chg="add del">
        <pc:chgData name="Stewart Gale" userId="3647ddd2-6040-41ae-a96d-232c23482af8" providerId="ADAL" clId="{B0AE0FF3-69FC-43CB-A71B-C279986F86FC}" dt="2023-06-21T04:38:32.258" v="373" actId="47"/>
        <pc:sldMkLst>
          <pc:docMk/>
          <pc:sldMk cId="3264232457" sldId="372"/>
        </pc:sldMkLst>
      </pc:sldChg>
      <pc:sldChg chg="add del">
        <pc:chgData name="Stewart Gale" userId="3647ddd2-6040-41ae-a96d-232c23482af8" providerId="ADAL" clId="{B0AE0FF3-69FC-43CB-A71B-C279986F86FC}" dt="2023-06-21T04:38:34.405" v="374" actId="47"/>
        <pc:sldMkLst>
          <pc:docMk/>
          <pc:sldMk cId="1247654263" sldId="373"/>
        </pc:sldMkLst>
      </pc:sldChg>
      <pc:sldChg chg="delSp modSp del mod">
        <pc:chgData name="Stewart Gale" userId="3647ddd2-6040-41ae-a96d-232c23482af8" providerId="ADAL" clId="{B0AE0FF3-69FC-43CB-A71B-C279986F86FC}" dt="2023-06-21T04:21:30.272" v="29" actId="2696"/>
        <pc:sldMkLst>
          <pc:docMk/>
          <pc:sldMk cId="3485469064" sldId="571"/>
        </pc:sldMkLst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85469064" sldId="571"/>
            <ac:spMk id="3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85469064" sldId="571"/>
            <ac:spMk id="9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85469064" sldId="571"/>
            <ac:spMk id="11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85469064" sldId="571"/>
            <ac:spMk id="12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85469064" sldId="571"/>
            <ac:spMk id="14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85469064" sldId="571"/>
            <ac:spMk id="1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85469064" sldId="571"/>
            <ac:spMk id="16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85469064" sldId="571"/>
            <ac:spMk id="17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85469064" sldId="571"/>
            <ac:spMk id="18" creationId="{00000000-0000-0000-0000-000000000000}"/>
          </ac:spMkLst>
        </pc:spChg>
        <pc:grpChg chg="del mod">
          <ac:chgData name="Stewart Gale" userId="3647ddd2-6040-41ae-a96d-232c23482af8" providerId="ADAL" clId="{B0AE0FF3-69FC-43CB-A71B-C279986F86FC}" dt="2023-06-21T04:17:58.757" v="27" actId="478"/>
          <ac:grpSpMkLst>
            <pc:docMk/>
            <pc:sldMk cId="3485469064" sldId="571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B0AE0FF3-69FC-43CB-A71B-C279986F86FC}" dt="2023-06-21T04:16:52.450" v="0"/>
          <ac:graphicFrameMkLst>
            <pc:docMk/>
            <pc:sldMk cId="3485469064" sldId="571"/>
            <ac:graphicFrameMk id="20" creationId="{00000000-0000-0000-0000-000000000000}"/>
          </ac:graphicFrameMkLst>
        </pc:graphicFrame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3485469064" sldId="571"/>
            <ac:cxnSpMk id="4" creationId="{00000000-0000-0000-0000-000000000000}"/>
          </ac:cxnSpMkLst>
        </pc:cxnChg>
      </pc:sldChg>
      <pc:sldChg chg="modSp add mod">
        <pc:chgData name="Stewart Gale" userId="3647ddd2-6040-41ae-a96d-232c23482af8" providerId="ADAL" clId="{B0AE0FF3-69FC-43CB-A71B-C279986F86FC}" dt="2023-06-21T04:32:15.801" v="247" actId="1076"/>
        <pc:sldMkLst>
          <pc:docMk/>
          <pc:sldMk cId="3666302792" sldId="571"/>
        </pc:sldMkLst>
        <pc:spChg chg="mod">
          <ac:chgData name="Stewart Gale" userId="3647ddd2-6040-41ae-a96d-232c23482af8" providerId="ADAL" clId="{B0AE0FF3-69FC-43CB-A71B-C279986F86FC}" dt="2023-06-21T04:32:15.801" v="247" actId="1076"/>
          <ac:spMkLst>
            <pc:docMk/>
            <pc:sldMk cId="3666302792" sldId="571"/>
            <ac:spMk id="9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2:15.801" v="247" actId="1076"/>
          <ac:spMkLst>
            <pc:docMk/>
            <pc:sldMk cId="3666302792" sldId="571"/>
            <ac:spMk id="11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2:15.801" v="247" actId="1076"/>
          <ac:spMkLst>
            <pc:docMk/>
            <pc:sldMk cId="3666302792" sldId="571"/>
            <ac:spMk id="12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0:44.610" v="221" actId="1076"/>
          <ac:spMkLst>
            <pc:docMk/>
            <pc:sldMk cId="3666302792" sldId="571"/>
            <ac:spMk id="14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2:15.801" v="247" actId="1076"/>
          <ac:spMkLst>
            <pc:docMk/>
            <pc:sldMk cId="3666302792" sldId="571"/>
            <ac:spMk id="1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2:15.801" v="247" actId="1076"/>
          <ac:spMkLst>
            <pc:docMk/>
            <pc:sldMk cId="3666302792" sldId="571"/>
            <ac:spMk id="16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2:15.801" v="247" actId="1076"/>
          <ac:spMkLst>
            <pc:docMk/>
            <pc:sldMk cId="3666302792" sldId="571"/>
            <ac:spMk id="17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0:33.105" v="216" actId="1076"/>
          <ac:spMkLst>
            <pc:docMk/>
            <pc:sldMk cId="3666302792" sldId="571"/>
            <ac:spMk id="18" creationId="{00000000-0000-0000-0000-000000000000}"/>
          </ac:spMkLst>
        </pc:spChg>
        <pc:graphicFrameChg chg="mod modGraphic">
          <ac:chgData name="Stewart Gale" userId="3647ddd2-6040-41ae-a96d-232c23482af8" providerId="ADAL" clId="{B0AE0FF3-69FC-43CB-A71B-C279986F86FC}" dt="2023-06-21T04:32:15.801" v="247" actId="1076"/>
          <ac:graphicFrameMkLst>
            <pc:docMk/>
            <pc:sldMk cId="3666302792" sldId="571"/>
            <ac:graphicFrameMk id="20" creationId="{00000000-0000-0000-0000-000000000000}"/>
          </ac:graphicFrameMkLst>
        </pc:graphicFrameChg>
      </pc:sldChg>
      <pc:sldChg chg="delSp modSp add mod delAnim">
        <pc:chgData name="Stewart Gale" userId="3647ddd2-6040-41ae-a96d-232c23482af8" providerId="ADAL" clId="{B0AE0FF3-69FC-43CB-A71B-C279986F86FC}" dt="2023-06-21T04:34:22.784" v="283" actId="1076"/>
        <pc:sldMkLst>
          <pc:docMk/>
          <pc:sldMk cId="1169963626" sldId="572"/>
        </pc:sldMkLst>
        <pc:spChg chg="mod">
          <ac:chgData name="Stewart Gale" userId="3647ddd2-6040-41ae-a96d-232c23482af8" providerId="ADAL" clId="{B0AE0FF3-69FC-43CB-A71B-C279986F86FC}" dt="2023-06-21T04:34:10.794" v="272" actId="1076"/>
          <ac:spMkLst>
            <pc:docMk/>
            <pc:sldMk cId="1169963626" sldId="572"/>
            <ac:spMk id="5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3:28.597" v="254" actId="478"/>
          <ac:spMkLst>
            <pc:docMk/>
            <pc:sldMk cId="1169963626" sldId="572"/>
            <ac:spMk id="9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3:17.861" v="251" actId="478"/>
          <ac:spMkLst>
            <pc:docMk/>
            <pc:sldMk cId="1169963626" sldId="572"/>
            <ac:spMk id="10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3:17.861" v="251" actId="478"/>
          <ac:spMkLst>
            <pc:docMk/>
            <pc:sldMk cId="1169963626" sldId="572"/>
            <ac:spMk id="11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4:22.784" v="283" actId="1076"/>
          <ac:spMkLst>
            <pc:docMk/>
            <pc:sldMk cId="1169963626" sldId="572"/>
            <ac:spMk id="12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3:26.081" v="253" actId="478"/>
          <ac:spMkLst>
            <pc:docMk/>
            <pc:sldMk cId="1169963626" sldId="572"/>
            <ac:spMk id="13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3:26.081" v="253" actId="478"/>
          <ac:spMkLst>
            <pc:docMk/>
            <pc:sldMk cId="1169963626" sldId="572"/>
            <ac:spMk id="14" creationId="{00000000-0000-0000-0000-000000000000}"/>
          </ac:spMkLst>
        </pc:spChg>
        <pc:grpChg chg="del">
          <ac:chgData name="Stewart Gale" userId="3647ddd2-6040-41ae-a96d-232c23482af8" providerId="ADAL" clId="{B0AE0FF3-69FC-43CB-A71B-C279986F86FC}" dt="2023-06-21T04:33:05.454" v="248" actId="478"/>
          <ac:grpSpMkLst>
            <pc:docMk/>
            <pc:sldMk cId="1169963626" sldId="572"/>
            <ac:grpSpMk id="2" creationId="{00000000-0000-0000-0000-000000000000}"/>
          </ac:grpSpMkLst>
        </pc:grpChg>
      </pc:sldChg>
      <pc:sldChg chg="modSp del">
        <pc:chgData name="Stewart Gale" userId="3647ddd2-6040-41ae-a96d-232c23482af8" providerId="ADAL" clId="{B0AE0FF3-69FC-43CB-A71B-C279986F86FC}" dt="2023-06-21T04:21:30.272" v="29" actId="2696"/>
        <pc:sldMkLst>
          <pc:docMk/>
          <pc:sldMk cId="3497338396" sldId="572"/>
        </pc:sldMkLst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97338396" sldId="572"/>
            <ac:spMk id="3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97338396" sldId="572"/>
            <ac:spMk id="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97338396" sldId="572"/>
            <ac:spMk id="9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97338396" sldId="572"/>
            <ac:spMk id="10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97338396" sldId="572"/>
            <ac:spMk id="11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97338396" sldId="572"/>
            <ac:spMk id="12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97338396" sldId="572"/>
            <ac:spMk id="13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497338396" sldId="572"/>
            <ac:spMk id="14" creationId="{00000000-0000-0000-0000-000000000000}"/>
          </ac:spMkLst>
        </pc:spChg>
        <pc:grpChg chg="mod">
          <ac:chgData name="Stewart Gale" userId="3647ddd2-6040-41ae-a96d-232c23482af8" providerId="ADAL" clId="{B0AE0FF3-69FC-43CB-A71B-C279986F86FC}" dt="2023-06-21T04:16:52.450" v="0"/>
          <ac:grpSpMkLst>
            <pc:docMk/>
            <pc:sldMk cId="3497338396" sldId="57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3497338396" sldId="572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B0AE0FF3-69FC-43CB-A71B-C279986F86FC}" dt="2023-06-21T04:21:30.272" v="29" actId="2696"/>
        <pc:sldMkLst>
          <pc:docMk/>
          <pc:sldMk cId="267959996" sldId="573"/>
        </pc:sldMkLst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3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8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9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10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2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26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27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29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30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267959996" sldId="573"/>
            <ac:spMk id="31" creationId="{00000000-0000-0000-0000-000000000000}"/>
          </ac:spMkLst>
        </pc:spChg>
        <pc:grpChg chg="mod">
          <ac:chgData name="Stewart Gale" userId="3647ddd2-6040-41ae-a96d-232c23482af8" providerId="ADAL" clId="{B0AE0FF3-69FC-43CB-A71B-C279986F86FC}" dt="2023-06-21T04:16:52.450" v="0"/>
          <ac:grpSpMkLst>
            <pc:docMk/>
            <pc:sldMk cId="267959996" sldId="57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267959996" sldId="57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267959996" sldId="573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267959996" sldId="573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267959996" sldId="573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267959996" sldId="57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267959996" sldId="573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267959996" sldId="573"/>
            <ac:cxnSpMk id="22" creationId="{00000000-0000-0000-0000-000000000000}"/>
          </ac:cxnSpMkLst>
        </pc:cxnChg>
      </pc:sldChg>
      <pc:sldChg chg="addSp delSp modSp add mod addAnim delAnim modAnim">
        <pc:chgData name="Stewart Gale" userId="3647ddd2-6040-41ae-a96d-232c23482af8" providerId="ADAL" clId="{B0AE0FF3-69FC-43CB-A71B-C279986F86FC}" dt="2023-06-21T04:41:55.632" v="431"/>
        <pc:sldMkLst>
          <pc:docMk/>
          <pc:sldMk cId="1886603235" sldId="573"/>
        </pc:sldMkLst>
        <pc:spChg chg="del">
          <ac:chgData name="Stewart Gale" userId="3647ddd2-6040-41ae-a96d-232c23482af8" providerId="ADAL" clId="{B0AE0FF3-69FC-43CB-A71B-C279986F86FC}" dt="2023-06-21T04:38:52.015" v="376" actId="478"/>
          <ac:spMkLst>
            <pc:docMk/>
            <pc:sldMk cId="1886603235" sldId="573"/>
            <ac:spMk id="5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8:52.015" v="376" actId="478"/>
          <ac:spMkLst>
            <pc:docMk/>
            <pc:sldMk cId="1886603235" sldId="573"/>
            <ac:spMk id="8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8:52.015" v="376" actId="478"/>
          <ac:spMkLst>
            <pc:docMk/>
            <pc:sldMk cId="1886603235" sldId="573"/>
            <ac:spMk id="9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41:37.359" v="428" actId="1076"/>
          <ac:spMkLst>
            <pc:docMk/>
            <pc:sldMk cId="1886603235" sldId="573"/>
            <ac:spMk id="10" creationId="{00000000-0000-0000-0000-000000000000}"/>
          </ac:spMkLst>
        </pc:spChg>
        <pc:spChg chg="add mod">
          <ac:chgData name="Stewart Gale" userId="3647ddd2-6040-41ae-a96d-232c23482af8" providerId="ADAL" clId="{B0AE0FF3-69FC-43CB-A71B-C279986F86FC}" dt="2023-06-21T04:41:37.359" v="428" actId="1076"/>
          <ac:spMkLst>
            <pc:docMk/>
            <pc:sldMk cId="1886603235" sldId="573"/>
            <ac:spMk id="14" creationId="{AA8D6A1E-B09E-97CA-958C-803E00A9AF2B}"/>
          </ac:spMkLst>
        </pc:spChg>
        <pc:spChg chg="add mod">
          <ac:chgData name="Stewart Gale" userId="3647ddd2-6040-41ae-a96d-232c23482af8" providerId="ADAL" clId="{B0AE0FF3-69FC-43CB-A71B-C279986F86FC}" dt="2023-06-21T04:41:37.359" v="428" actId="1076"/>
          <ac:spMkLst>
            <pc:docMk/>
            <pc:sldMk cId="1886603235" sldId="573"/>
            <ac:spMk id="16" creationId="{ECDD5EA2-8254-B1C4-927D-197E31ACBEBE}"/>
          </ac:spMkLst>
        </pc:spChg>
        <pc:spChg chg="del">
          <ac:chgData name="Stewart Gale" userId="3647ddd2-6040-41ae-a96d-232c23482af8" providerId="ADAL" clId="{B0AE0FF3-69FC-43CB-A71B-C279986F86FC}" dt="2023-06-21T04:38:52.015" v="376" actId="478"/>
          <ac:spMkLst>
            <pc:docMk/>
            <pc:sldMk cId="1886603235" sldId="573"/>
            <ac:spMk id="25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8:52.015" v="376" actId="478"/>
          <ac:spMkLst>
            <pc:docMk/>
            <pc:sldMk cId="1886603235" sldId="573"/>
            <ac:spMk id="26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8:52.015" v="376" actId="478"/>
          <ac:spMkLst>
            <pc:docMk/>
            <pc:sldMk cId="1886603235" sldId="573"/>
            <ac:spMk id="27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9:57.913" v="399" actId="1076"/>
          <ac:spMkLst>
            <pc:docMk/>
            <pc:sldMk cId="1886603235" sldId="573"/>
            <ac:spMk id="29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8:55.457" v="377" actId="478"/>
          <ac:spMkLst>
            <pc:docMk/>
            <pc:sldMk cId="1886603235" sldId="573"/>
            <ac:spMk id="30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8:52.015" v="376" actId="478"/>
          <ac:spMkLst>
            <pc:docMk/>
            <pc:sldMk cId="1886603235" sldId="573"/>
            <ac:spMk id="31" creationId="{00000000-0000-0000-0000-000000000000}"/>
          </ac:spMkLst>
        </pc:spChg>
        <pc:grpChg chg="del">
          <ac:chgData name="Stewart Gale" userId="3647ddd2-6040-41ae-a96d-232c23482af8" providerId="ADAL" clId="{B0AE0FF3-69FC-43CB-A71B-C279986F86FC}" dt="2023-06-21T04:37:48.989" v="362" actId="478"/>
          <ac:grpSpMkLst>
            <pc:docMk/>
            <pc:sldMk cId="1886603235" sldId="573"/>
            <ac:grpSpMk id="2" creationId="{00000000-0000-0000-0000-000000000000}"/>
          </ac:grpSpMkLst>
        </pc:grpChg>
        <pc:cxnChg chg="del">
          <ac:chgData name="Stewart Gale" userId="3647ddd2-6040-41ae-a96d-232c23482af8" providerId="ADAL" clId="{B0AE0FF3-69FC-43CB-A71B-C279986F86FC}" dt="2023-06-21T04:38:52.015" v="376" actId="478"/>
          <ac:cxnSpMkLst>
            <pc:docMk/>
            <pc:sldMk cId="1886603235" sldId="573"/>
            <ac:cxnSpMk id="6" creationId="{00000000-0000-0000-0000-000000000000}"/>
          </ac:cxnSpMkLst>
        </pc:cxnChg>
        <pc:cxnChg chg="del">
          <ac:chgData name="Stewart Gale" userId="3647ddd2-6040-41ae-a96d-232c23482af8" providerId="ADAL" clId="{B0AE0FF3-69FC-43CB-A71B-C279986F86FC}" dt="2023-06-21T04:38:52.015" v="376" actId="478"/>
          <ac:cxnSpMkLst>
            <pc:docMk/>
            <pc:sldMk cId="1886603235" sldId="573"/>
            <ac:cxnSpMk id="7" creationId="{00000000-0000-0000-0000-000000000000}"/>
          </ac:cxnSpMkLst>
        </pc:cxnChg>
        <pc:cxnChg chg="del">
          <ac:chgData name="Stewart Gale" userId="3647ddd2-6040-41ae-a96d-232c23482af8" providerId="ADAL" clId="{B0AE0FF3-69FC-43CB-A71B-C279986F86FC}" dt="2023-06-21T04:38:52.015" v="376" actId="478"/>
          <ac:cxnSpMkLst>
            <pc:docMk/>
            <pc:sldMk cId="1886603235" sldId="573"/>
            <ac:cxnSpMk id="11" creationId="{00000000-0000-0000-0000-000000000000}"/>
          </ac:cxnSpMkLst>
        </pc:cxnChg>
        <pc:cxnChg chg="del">
          <ac:chgData name="Stewart Gale" userId="3647ddd2-6040-41ae-a96d-232c23482af8" providerId="ADAL" clId="{B0AE0FF3-69FC-43CB-A71B-C279986F86FC}" dt="2023-06-21T04:38:52.015" v="376" actId="478"/>
          <ac:cxnSpMkLst>
            <pc:docMk/>
            <pc:sldMk cId="1886603235" sldId="573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B0AE0FF3-69FC-43CB-A71B-C279986F86FC}" dt="2023-06-21T04:38:52.015" v="376" actId="478"/>
          <ac:cxnSpMkLst>
            <pc:docMk/>
            <pc:sldMk cId="1886603235" sldId="573"/>
            <ac:cxnSpMk id="19" creationId="{00000000-0000-0000-0000-000000000000}"/>
          </ac:cxnSpMkLst>
        </pc:cxnChg>
        <pc:cxnChg chg="del">
          <ac:chgData name="Stewart Gale" userId="3647ddd2-6040-41ae-a96d-232c23482af8" providerId="ADAL" clId="{B0AE0FF3-69FC-43CB-A71B-C279986F86FC}" dt="2023-06-21T04:38:52.015" v="376" actId="478"/>
          <ac:cxnSpMkLst>
            <pc:docMk/>
            <pc:sldMk cId="1886603235" sldId="573"/>
            <ac:cxnSpMk id="22" creationId="{00000000-0000-0000-0000-000000000000}"/>
          </ac:cxnSpMkLst>
        </pc:cxnChg>
      </pc:sldChg>
      <pc:sldChg chg="delSp modSp mod">
        <pc:chgData name="Stewart Gale" userId="3647ddd2-6040-41ae-a96d-232c23482af8" providerId="ADAL" clId="{B0AE0FF3-69FC-43CB-A71B-C279986F86FC}" dt="2023-06-21T04:17:37.459" v="21" actId="1076"/>
        <pc:sldMkLst>
          <pc:docMk/>
          <pc:sldMk cId="3455055262" sldId="574"/>
        </pc:sldMkLst>
        <pc:spChg chg="del mod topLvl">
          <ac:chgData name="Stewart Gale" userId="3647ddd2-6040-41ae-a96d-232c23482af8" providerId="ADAL" clId="{B0AE0FF3-69FC-43CB-A71B-C279986F86FC}" dt="2023-06-21T04:17:02.005" v="2" actId="478"/>
          <ac:spMkLst>
            <pc:docMk/>
            <pc:sldMk cId="3455055262" sldId="574"/>
            <ac:spMk id="3" creationId="{1DCD659B-9B0F-4736-B272-47379BEFFD3A}"/>
          </ac:spMkLst>
        </pc:spChg>
        <pc:spChg chg="mod">
          <ac:chgData name="Stewart Gale" userId="3647ddd2-6040-41ae-a96d-232c23482af8" providerId="ADAL" clId="{B0AE0FF3-69FC-43CB-A71B-C279986F86FC}" dt="2023-06-21T04:17:37.459" v="21" actId="1076"/>
          <ac:spMkLst>
            <pc:docMk/>
            <pc:sldMk cId="3455055262" sldId="574"/>
            <ac:spMk id="5" creationId="{00000000-0000-0000-0000-000000000000}"/>
          </ac:spMkLst>
        </pc:spChg>
        <pc:grpChg chg="del mod">
          <ac:chgData name="Stewart Gale" userId="3647ddd2-6040-41ae-a96d-232c23482af8" providerId="ADAL" clId="{B0AE0FF3-69FC-43CB-A71B-C279986F86FC}" dt="2023-06-21T04:17:00.694" v="1" actId="478"/>
          <ac:grpSpMkLst>
            <pc:docMk/>
            <pc:sldMk cId="3455055262" sldId="574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B0AE0FF3-69FC-43CB-A71B-C279986F86FC}" dt="2023-06-21T04:17:00.694" v="1" actId="478"/>
          <ac:cxnSpMkLst>
            <pc:docMk/>
            <pc:sldMk cId="3455055262" sldId="574"/>
            <ac:cxnSpMk id="4" creationId="{694170A7-F542-433D-AE47-C7A950C348C9}"/>
          </ac:cxnSpMkLst>
        </pc:cxnChg>
      </pc:sldChg>
      <pc:sldChg chg="addSp delSp modSp add mod modAnim">
        <pc:chgData name="Stewart Gale" userId="3647ddd2-6040-41ae-a96d-232c23482af8" providerId="ADAL" clId="{B0AE0FF3-69FC-43CB-A71B-C279986F86FC}" dt="2023-06-21T04:29:55.274" v="209"/>
        <pc:sldMkLst>
          <pc:docMk/>
          <pc:sldMk cId="1318541538" sldId="575"/>
        </pc:sldMkLst>
        <pc:spChg chg="mod">
          <ac:chgData name="Stewart Gale" userId="3647ddd2-6040-41ae-a96d-232c23482af8" providerId="ADAL" clId="{B0AE0FF3-69FC-43CB-A71B-C279986F86FC}" dt="2023-06-21T04:27:07.895" v="150" actId="1076"/>
          <ac:spMkLst>
            <pc:docMk/>
            <pc:sldMk cId="1318541538" sldId="575"/>
            <ac:spMk id="5" creationId="{00000000-0000-0000-0000-000000000000}"/>
          </ac:spMkLst>
        </pc:spChg>
        <pc:spChg chg="add mod">
          <ac:chgData name="Stewart Gale" userId="3647ddd2-6040-41ae-a96d-232c23482af8" providerId="ADAL" clId="{B0AE0FF3-69FC-43CB-A71B-C279986F86FC}" dt="2023-06-21T04:26:46.043" v="135" actId="113"/>
          <ac:spMkLst>
            <pc:docMk/>
            <pc:sldMk cId="1318541538" sldId="575"/>
            <ac:spMk id="6" creationId="{FC804985-B25F-E2A3-A62E-5BABE5226AD5}"/>
          </ac:spMkLst>
        </pc:spChg>
        <pc:spChg chg="del">
          <ac:chgData name="Stewart Gale" userId="3647ddd2-6040-41ae-a96d-232c23482af8" providerId="ADAL" clId="{B0AE0FF3-69FC-43CB-A71B-C279986F86FC}" dt="2023-06-21T04:22:17.943" v="33" actId="478"/>
          <ac:spMkLst>
            <pc:docMk/>
            <pc:sldMk cId="1318541538" sldId="575"/>
            <ac:spMk id="18" creationId="{00000000-0000-0000-0000-000000000000}"/>
          </ac:spMkLst>
        </pc:spChg>
        <pc:cxnChg chg="add mod">
          <ac:chgData name="Stewart Gale" userId="3647ddd2-6040-41ae-a96d-232c23482af8" providerId="ADAL" clId="{B0AE0FF3-69FC-43CB-A71B-C279986F86FC}" dt="2023-06-21T04:27:14.224" v="151" actId="1076"/>
          <ac:cxnSpMkLst>
            <pc:docMk/>
            <pc:sldMk cId="1318541538" sldId="575"/>
            <ac:cxnSpMk id="2" creationId="{59EE48A1-2DF7-5D61-578D-E46546AC2923}"/>
          </ac:cxnSpMkLst>
        </pc:cxnChg>
        <pc:cxnChg chg="add mod">
          <ac:chgData name="Stewart Gale" userId="3647ddd2-6040-41ae-a96d-232c23482af8" providerId="ADAL" clId="{B0AE0FF3-69FC-43CB-A71B-C279986F86FC}" dt="2023-06-21T04:27:14.224" v="151" actId="1076"/>
          <ac:cxnSpMkLst>
            <pc:docMk/>
            <pc:sldMk cId="1318541538" sldId="575"/>
            <ac:cxnSpMk id="4" creationId="{05A17353-DD41-1073-66B0-9B02BFD7B55F}"/>
          </ac:cxnSpMkLst>
        </pc:cxnChg>
      </pc:sldChg>
      <pc:sldChg chg="delSp modSp del mod">
        <pc:chgData name="Stewart Gale" userId="3647ddd2-6040-41ae-a96d-232c23482af8" providerId="ADAL" clId="{B0AE0FF3-69FC-43CB-A71B-C279986F86FC}" dt="2023-06-21T04:21:30.272" v="29" actId="2696"/>
        <pc:sldMkLst>
          <pc:docMk/>
          <pc:sldMk cId="3241090762" sldId="575"/>
        </pc:sldMkLst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241090762" sldId="575"/>
            <ac:spMk id="3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7:53.086" v="26" actId="14100"/>
          <ac:spMkLst>
            <pc:docMk/>
            <pc:sldMk cId="3241090762" sldId="575"/>
            <ac:spMk id="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k cId="3241090762" sldId="575"/>
            <ac:spMk id="18" creationId="{00000000-0000-0000-0000-000000000000}"/>
          </ac:spMkLst>
        </pc:spChg>
        <pc:grpChg chg="del mod">
          <ac:chgData name="Stewart Gale" userId="3647ddd2-6040-41ae-a96d-232c23482af8" providerId="ADAL" clId="{B0AE0FF3-69FC-43CB-A71B-C279986F86FC}" dt="2023-06-21T04:17:41.145" v="22" actId="478"/>
          <ac:grpSpMkLst>
            <pc:docMk/>
            <pc:sldMk cId="3241090762" sldId="57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0AE0FF3-69FC-43CB-A71B-C279986F86FC}" dt="2023-06-21T04:16:52.450" v="0"/>
          <ac:cxnSpMkLst>
            <pc:docMk/>
            <pc:sldMk cId="3241090762" sldId="575"/>
            <ac:cxnSpMk id="4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B0AE0FF3-69FC-43CB-A71B-C279986F86FC}" dt="2023-06-21T04:30:05.815" v="210"/>
        <pc:sldMkLst>
          <pc:docMk/>
          <pc:sldMk cId="1130947997" sldId="576"/>
        </pc:sldMkLst>
        <pc:spChg chg="del">
          <ac:chgData name="Stewart Gale" userId="3647ddd2-6040-41ae-a96d-232c23482af8" providerId="ADAL" clId="{B0AE0FF3-69FC-43CB-A71B-C279986F86FC}" dt="2023-06-21T04:23:43.758" v="50" actId="478"/>
          <ac:spMkLst>
            <pc:docMk/>
            <pc:sldMk cId="1130947997" sldId="576"/>
            <ac:spMk id="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24:32.273" v="52"/>
          <ac:spMkLst>
            <pc:docMk/>
            <pc:sldMk cId="1130947997" sldId="576"/>
            <ac:spMk id="7" creationId="{5DB65462-32C3-FCDC-F552-5A49CB41C7DE}"/>
          </ac:spMkLst>
        </pc:spChg>
        <pc:spChg chg="add mod">
          <ac:chgData name="Stewart Gale" userId="3647ddd2-6040-41ae-a96d-232c23482af8" providerId="ADAL" clId="{B0AE0FF3-69FC-43CB-A71B-C279986F86FC}" dt="2023-06-21T04:28:49.139" v="206" actId="1076"/>
          <ac:spMkLst>
            <pc:docMk/>
            <pc:sldMk cId="1130947997" sldId="576"/>
            <ac:spMk id="8" creationId="{32FE5B31-52DE-5977-7C61-8CF661C33EA1}"/>
          </ac:spMkLst>
        </pc:spChg>
        <pc:spChg chg="mod">
          <ac:chgData name="Stewart Gale" userId="3647ddd2-6040-41ae-a96d-232c23482af8" providerId="ADAL" clId="{B0AE0FF3-69FC-43CB-A71B-C279986F86FC}" dt="2023-06-21T04:28:54.232" v="207" actId="1076"/>
          <ac:spMkLst>
            <pc:docMk/>
            <pc:sldMk cId="1130947997" sldId="576"/>
            <ac:spMk id="18" creationId="{00000000-0000-0000-0000-000000000000}"/>
          </ac:spMkLst>
        </pc:spChg>
        <pc:grpChg chg="add mod">
          <ac:chgData name="Stewart Gale" userId="3647ddd2-6040-41ae-a96d-232c23482af8" providerId="ADAL" clId="{B0AE0FF3-69FC-43CB-A71B-C279986F86FC}" dt="2023-06-21T04:28:57.622" v="208" actId="1076"/>
          <ac:grpSpMkLst>
            <pc:docMk/>
            <pc:sldMk cId="1130947997" sldId="576"/>
            <ac:grpSpMk id="3" creationId="{33858C47-D42A-30C1-E9B3-95C49BD82567}"/>
          </ac:grpSpMkLst>
        </pc:grpChg>
        <pc:cxnChg chg="del">
          <ac:chgData name="Stewart Gale" userId="3647ddd2-6040-41ae-a96d-232c23482af8" providerId="ADAL" clId="{B0AE0FF3-69FC-43CB-A71B-C279986F86FC}" dt="2023-06-21T04:23:46.858" v="51" actId="478"/>
          <ac:cxnSpMkLst>
            <pc:docMk/>
            <pc:sldMk cId="1130947997" sldId="576"/>
            <ac:cxnSpMk id="2" creationId="{59EE48A1-2DF7-5D61-578D-E46546AC2923}"/>
          </ac:cxnSpMkLst>
        </pc:cxnChg>
        <pc:cxnChg chg="mod">
          <ac:chgData name="Stewart Gale" userId="3647ddd2-6040-41ae-a96d-232c23482af8" providerId="ADAL" clId="{B0AE0FF3-69FC-43CB-A71B-C279986F86FC}" dt="2023-06-21T04:25:16.652" v="60" actId="208"/>
          <ac:cxnSpMkLst>
            <pc:docMk/>
            <pc:sldMk cId="1130947997" sldId="576"/>
            <ac:cxnSpMk id="4" creationId="{21C2A79F-DE3C-3329-3867-5892BB459F8D}"/>
          </ac:cxnSpMkLst>
        </pc:cxnChg>
        <pc:cxnChg chg="mod">
          <ac:chgData name="Stewart Gale" userId="3647ddd2-6040-41ae-a96d-232c23482af8" providerId="ADAL" clId="{B0AE0FF3-69FC-43CB-A71B-C279986F86FC}" dt="2023-06-21T04:25:00.466" v="58" actId="208"/>
          <ac:cxnSpMkLst>
            <pc:docMk/>
            <pc:sldMk cId="1130947997" sldId="576"/>
            <ac:cxnSpMk id="6" creationId="{A9E3EF74-10F0-41B1-DF42-036DB0A006AD}"/>
          </ac:cxnSpMkLst>
        </pc:cxnChg>
      </pc:sldChg>
      <pc:sldChg chg="addSp delSp modSp add mod delAnim">
        <pc:chgData name="Stewart Gale" userId="3647ddd2-6040-41ae-a96d-232c23482af8" providerId="ADAL" clId="{B0AE0FF3-69FC-43CB-A71B-C279986F86FC}" dt="2023-06-21T04:37:42.373" v="361" actId="1076"/>
        <pc:sldMkLst>
          <pc:docMk/>
          <pc:sldMk cId="584319722" sldId="577"/>
        </pc:sldMkLst>
        <pc:spChg chg="add mod">
          <ac:chgData name="Stewart Gale" userId="3647ddd2-6040-41ae-a96d-232c23482af8" providerId="ADAL" clId="{B0AE0FF3-69FC-43CB-A71B-C279986F86FC}" dt="2023-06-21T04:37:42.373" v="361" actId="1076"/>
          <ac:spMkLst>
            <pc:docMk/>
            <pc:sldMk cId="584319722" sldId="577"/>
            <ac:spMk id="3" creationId="{263559FC-06BA-E025-5254-95843EB78591}"/>
          </ac:spMkLst>
        </pc:spChg>
        <pc:spChg chg="mod">
          <ac:chgData name="Stewart Gale" userId="3647ddd2-6040-41ae-a96d-232c23482af8" providerId="ADAL" clId="{B0AE0FF3-69FC-43CB-A71B-C279986F86FC}" dt="2023-06-21T04:37:24.928" v="358" actId="1076"/>
          <ac:spMkLst>
            <pc:docMk/>
            <pc:sldMk cId="584319722" sldId="577"/>
            <ac:spMk id="5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5:50.139" v="322" actId="478"/>
          <ac:spMkLst>
            <pc:docMk/>
            <pc:sldMk cId="584319722" sldId="577"/>
            <ac:spMk id="9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5:50.139" v="322" actId="478"/>
          <ac:spMkLst>
            <pc:docMk/>
            <pc:sldMk cId="584319722" sldId="577"/>
            <ac:spMk id="10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5:50.139" v="322" actId="478"/>
          <ac:spMkLst>
            <pc:docMk/>
            <pc:sldMk cId="584319722" sldId="577"/>
            <ac:spMk id="11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5:44.195" v="318" actId="478"/>
          <ac:spMkLst>
            <pc:docMk/>
            <pc:sldMk cId="584319722" sldId="577"/>
            <ac:spMk id="12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5:44.195" v="318" actId="478"/>
          <ac:spMkLst>
            <pc:docMk/>
            <pc:sldMk cId="584319722" sldId="577"/>
            <ac:spMk id="13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7:33.395" v="360" actId="1076"/>
          <ac:spMkLst>
            <pc:docMk/>
            <pc:sldMk cId="584319722" sldId="577"/>
            <ac:spMk id="14" creationId="{00000000-0000-0000-0000-000000000000}"/>
          </ac:spMkLst>
        </pc:spChg>
      </pc:sldChg>
      <pc:sldChg chg="delSp modSp add mod delAnim modAnim">
        <pc:chgData name="Stewart Gale" userId="3647ddd2-6040-41ae-a96d-232c23482af8" providerId="ADAL" clId="{B0AE0FF3-69FC-43CB-A71B-C279986F86FC}" dt="2023-06-21T04:35:35.507" v="317"/>
        <pc:sldMkLst>
          <pc:docMk/>
          <pc:sldMk cId="2680578010" sldId="578"/>
        </pc:sldMkLst>
        <pc:spChg chg="mod">
          <ac:chgData name="Stewart Gale" userId="3647ddd2-6040-41ae-a96d-232c23482af8" providerId="ADAL" clId="{B0AE0FF3-69FC-43CB-A71B-C279986F86FC}" dt="2023-06-21T04:35:20.750" v="303" actId="122"/>
          <ac:spMkLst>
            <pc:docMk/>
            <pc:sldMk cId="2680578010" sldId="578"/>
            <ac:spMk id="5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4:52.104" v="292" actId="478"/>
          <ac:spMkLst>
            <pc:docMk/>
            <pc:sldMk cId="2680578010" sldId="578"/>
            <ac:spMk id="9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4:52.104" v="292" actId="478"/>
          <ac:spMkLst>
            <pc:docMk/>
            <pc:sldMk cId="2680578010" sldId="578"/>
            <ac:spMk id="10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4:52.104" v="292" actId="478"/>
          <ac:spMkLst>
            <pc:docMk/>
            <pc:sldMk cId="2680578010" sldId="578"/>
            <ac:spMk id="11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4:38.634" v="285" actId="478"/>
          <ac:spMkLst>
            <pc:docMk/>
            <pc:sldMk cId="2680578010" sldId="578"/>
            <ac:spMk id="12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35:30.323" v="316" actId="1076"/>
          <ac:spMkLst>
            <pc:docMk/>
            <pc:sldMk cId="2680578010" sldId="578"/>
            <ac:spMk id="13" creationId="{00000000-0000-0000-0000-000000000000}"/>
          </ac:spMkLst>
        </pc:spChg>
        <pc:spChg chg="del">
          <ac:chgData name="Stewart Gale" userId="3647ddd2-6040-41ae-a96d-232c23482af8" providerId="ADAL" clId="{B0AE0FF3-69FC-43CB-A71B-C279986F86FC}" dt="2023-06-21T04:34:34.695" v="284" actId="478"/>
          <ac:spMkLst>
            <pc:docMk/>
            <pc:sldMk cId="2680578010" sldId="578"/>
            <ac:spMk id="14" creationId="{00000000-0000-0000-0000-000000000000}"/>
          </ac:spMkLst>
        </pc:spChg>
      </pc:sldChg>
      <pc:sldChg chg="addSp delSp modSp add mod addAnim delAnim modAnim">
        <pc:chgData name="Stewart Gale" userId="3647ddd2-6040-41ae-a96d-232c23482af8" providerId="ADAL" clId="{B0AE0FF3-69FC-43CB-A71B-C279986F86FC}" dt="2023-06-21T04:47:24.080" v="607"/>
        <pc:sldMkLst>
          <pc:docMk/>
          <pc:sldMk cId="2234894836" sldId="579"/>
        </pc:sldMkLst>
        <pc:spChg chg="add mod">
          <ac:chgData name="Stewart Gale" userId="3647ddd2-6040-41ae-a96d-232c23482af8" providerId="ADAL" clId="{B0AE0FF3-69FC-43CB-A71B-C279986F86FC}" dt="2023-06-21T04:47:19.617" v="605" actId="1076"/>
          <ac:spMkLst>
            <pc:docMk/>
            <pc:sldMk cId="2234894836" sldId="579"/>
            <ac:spMk id="4" creationId="{052D9AEB-18A3-719D-8F88-361C603C78FE}"/>
          </ac:spMkLst>
        </pc:spChg>
        <pc:spChg chg="mod">
          <ac:chgData name="Stewart Gale" userId="3647ddd2-6040-41ae-a96d-232c23482af8" providerId="ADAL" clId="{B0AE0FF3-69FC-43CB-A71B-C279986F86FC}" dt="2023-06-21T04:45:29.195" v="578" actId="1076"/>
          <ac:spMkLst>
            <pc:docMk/>
            <pc:sldMk cId="2234894836" sldId="579"/>
            <ac:spMk id="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44:22.115" v="546" actId="403"/>
          <ac:spMkLst>
            <pc:docMk/>
            <pc:sldMk cId="2234894836" sldId="579"/>
            <ac:spMk id="8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44:22.115" v="546" actId="403"/>
          <ac:spMkLst>
            <pc:docMk/>
            <pc:sldMk cId="2234894836" sldId="579"/>
            <ac:spMk id="9" creationId="{00000000-0000-0000-0000-000000000000}"/>
          </ac:spMkLst>
        </pc:spChg>
        <pc:spChg chg="add del">
          <ac:chgData name="Stewart Gale" userId="3647ddd2-6040-41ae-a96d-232c23482af8" providerId="ADAL" clId="{B0AE0FF3-69FC-43CB-A71B-C279986F86FC}" dt="2023-06-21T04:42:15.629" v="436" actId="478"/>
          <ac:spMkLst>
            <pc:docMk/>
            <pc:sldMk cId="2234894836" sldId="579"/>
            <ac:spMk id="10" creationId="{00000000-0000-0000-0000-000000000000}"/>
          </ac:spMkLst>
        </pc:spChg>
        <pc:spChg chg="add mod">
          <ac:chgData name="Stewart Gale" userId="3647ddd2-6040-41ae-a96d-232c23482af8" providerId="ADAL" clId="{B0AE0FF3-69FC-43CB-A71B-C279986F86FC}" dt="2023-06-21T04:47:19.617" v="605" actId="1076"/>
          <ac:spMkLst>
            <pc:docMk/>
            <pc:sldMk cId="2234894836" sldId="579"/>
            <ac:spMk id="14" creationId="{436D10D9-8057-7C03-8017-C9B7BE99B065}"/>
          </ac:spMkLst>
        </pc:spChg>
        <pc:spChg chg="add mod">
          <ac:chgData name="Stewart Gale" userId="3647ddd2-6040-41ae-a96d-232c23482af8" providerId="ADAL" clId="{B0AE0FF3-69FC-43CB-A71B-C279986F86FC}" dt="2023-06-21T04:47:19.617" v="605" actId="1076"/>
          <ac:spMkLst>
            <pc:docMk/>
            <pc:sldMk cId="2234894836" sldId="579"/>
            <ac:spMk id="16" creationId="{F4C8EB4B-3030-6BDB-4A0A-6D8F40F19F69}"/>
          </ac:spMkLst>
        </pc:spChg>
        <pc:spChg chg="add mod">
          <ac:chgData name="Stewart Gale" userId="3647ddd2-6040-41ae-a96d-232c23482af8" providerId="ADAL" clId="{B0AE0FF3-69FC-43CB-A71B-C279986F86FC}" dt="2023-06-21T04:47:19.617" v="605" actId="1076"/>
          <ac:spMkLst>
            <pc:docMk/>
            <pc:sldMk cId="2234894836" sldId="579"/>
            <ac:spMk id="18" creationId="{9223ADEA-63D4-892C-601F-ADE9477921C5}"/>
          </ac:spMkLst>
        </pc:spChg>
        <pc:spChg chg="add mod">
          <ac:chgData name="Stewart Gale" userId="3647ddd2-6040-41ae-a96d-232c23482af8" providerId="ADAL" clId="{B0AE0FF3-69FC-43CB-A71B-C279986F86FC}" dt="2023-06-21T04:47:19.617" v="605" actId="1076"/>
          <ac:spMkLst>
            <pc:docMk/>
            <pc:sldMk cId="2234894836" sldId="579"/>
            <ac:spMk id="21" creationId="{FEA691E8-21D1-BB59-E0E2-F8580C1073F5}"/>
          </ac:spMkLst>
        </pc:spChg>
        <pc:spChg chg="mod">
          <ac:chgData name="Stewart Gale" userId="3647ddd2-6040-41ae-a96d-232c23482af8" providerId="ADAL" clId="{B0AE0FF3-69FC-43CB-A71B-C279986F86FC}" dt="2023-06-21T04:44:22.115" v="546" actId="403"/>
          <ac:spMkLst>
            <pc:docMk/>
            <pc:sldMk cId="2234894836" sldId="579"/>
            <ac:spMk id="2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44:22.115" v="546" actId="403"/>
          <ac:spMkLst>
            <pc:docMk/>
            <pc:sldMk cId="2234894836" sldId="579"/>
            <ac:spMk id="26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47:19.617" v="605" actId="1076"/>
          <ac:spMkLst>
            <pc:docMk/>
            <pc:sldMk cId="2234894836" sldId="579"/>
            <ac:spMk id="27" creationId="{00000000-0000-0000-0000-000000000000}"/>
          </ac:spMkLst>
        </pc:spChg>
        <pc:spChg chg="add del">
          <ac:chgData name="Stewart Gale" userId="3647ddd2-6040-41ae-a96d-232c23482af8" providerId="ADAL" clId="{B0AE0FF3-69FC-43CB-A71B-C279986F86FC}" dt="2023-06-21T04:42:15.629" v="436" actId="478"/>
          <ac:spMkLst>
            <pc:docMk/>
            <pc:sldMk cId="2234894836" sldId="579"/>
            <ac:spMk id="29" creationId="{00000000-0000-0000-0000-000000000000}"/>
          </ac:spMkLst>
        </pc:spChg>
        <pc:spChg chg="add del">
          <ac:chgData name="Stewart Gale" userId="3647ddd2-6040-41ae-a96d-232c23482af8" providerId="ADAL" clId="{B0AE0FF3-69FC-43CB-A71B-C279986F86FC}" dt="2023-06-21T04:42:15.629" v="436" actId="478"/>
          <ac:spMkLst>
            <pc:docMk/>
            <pc:sldMk cId="2234894836" sldId="579"/>
            <ac:spMk id="30" creationId="{00000000-0000-0000-0000-000000000000}"/>
          </ac:spMkLst>
        </pc:spChg>
        <pc:spChg chg="add del">
          <ac:chgData name="Stewart Gale" userId="3647ddd2-6040-41ae-a96d-232c23482af8" providerId="ADAL" clId="{B0AE0FF3-69FC-43CB-A71B-C279986F86FC}" dt="2023-06-21T04:42:17.854" v="437" actId="478"/>
          <ac:spMkLst>
            <pc:docMk/>
            <pc:sldMk cId="2234894836" sldId="579"/>
            <ac:spMk id="31" creationId="{00000000-0000-0000-0000-000000000000}"/>
          </ac:spMkLst>
        </pc:spChg>
        <pc:grpChg chg="add mod">
          <ac:chgData name="Stewart Gale" userId="3647ddd2-6040-41ae-a96d-232c23482af8" providerId="ADAL" clId="{B0AE0FF3-69FC-43CB-A71B-C279986F86FC}" dt="2023-06-21T04:44:22.115" v="546" actId="403"/>
          <ac:grpSpMkLst>
            <pc:docMk/>
            <pc:sldMk cId="2234894836" sldId="579"/>
            <ac:grpSpMk id="2" creationId="{76AC6724-8182-BBC5-7FC4-D18E084EE511}"/>
          </ac:grpSpMkLst>
        </pc:grpChg>
        <pc:cxnChg chg="mod">
          <ac:chgData name="Stewart Gale" userId="3647ddd2-6040-41ae-a96d-232c23482af8" providerId="ADAL" clId="{B0AE0FF3-69FC-43CB-A71B-C279986F86FC}" dt="2023-06-21T04:44:22.115" v="546" actId="403"/>
          <ac:cxnSpMkLst>
            <pc:docMk/>
            <pc:sldMk cId="2234894836" sldId="579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44:22.115" v="546" actId="403"/>
          <ac:cxnSpMkLst>
            <pc:docMk/>
            <pc:sldMk cId="2234894836" sldId="579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44:22.115" v="546" actId="403"/>
          <ac:cxnSpMkLst>
            <pc:docMk/>
            <pc:sldMk cId="2234894836" sldId="579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44:22.115" v="546" actId="403"/>
          <ac:cxnSpMkLst>
            <pc:docMk/>
            <pc:sldMk cId="2234894836" sldId="579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44:22.115" v="546" actId="403"/>
          <ac:cxnSpMkLst>
            <pc:docMk/>
            <pc:sldMk cId="2234894836" sldId="579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B0AE0FF3-69FC-43CB-A71B-C279986F86FC}" dt="2023-06-21T04:44:22.115" v="546" actId="403"/>
          <ac:cxnSpMkLst>
            <pc:docMk/>
            <pc:sldMk cId="2234894836" sldId="579"/>
            <ac:cxnSpMk id="22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B0AE0FF3-69FC-43CB-A71B-C279986F86FC}" dt="2023-06-21T04:16:52.45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B0AE0FF3-69FC-43CB-A71B-C279986F86FC}" dt="2023-06-21T04:16:52.45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B0AE0FF3-69FC-43CB-A71B-C279986F86FC}" dt="2023-06-21T04:16:52.45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0AE0FF3-69FC-43CB-A71B-C279986F86FC}" dt="2023-06-21T04:16:52.45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0AE0FF3-69FC-43CB-A71B-C279986F86FC}" dt="2023-06-21T04:16:52.45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0AE0FF3-69FC-43CB-A71B-C279986F86FC}" dt="2023-06-21T04:16:52.45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0AE0FF3-69FC-43CB-A71B-C279986F86FC}" dt="2023-06-21T04:16:52.45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0AE0FF3-69FC-43CB-A71B-C279986F86FC}" dt="2023-06-21T04:16:52.45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0AE0FF3-69FC-43CB-A71B-C279986F86FC}" dt="2023-06-21T04:16:52.45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0AE0FF3-69FC-43CB-A71B-C279986F86FC}" dt="2023-06-21T04:16:52.45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064A9D41-F467-4DA2-B4B0-CA959286FB1E}"/>
    <pc:docChg chg="modSld">
      <pc:chgData name="Stewart Gale" userId="3647ddd2-6040-41ae-a96d-232c23482af8" providerId="ADAL" clId="{064A9D41-F467-4DA2-B4B0-CA959286FB1E}" dt="2022-01-13T05:48:28.244" v="12" actId="14100"/>
      <pc:docMkLst>
        <pc:docMk/>
      </pc:docMkLst>
      <pc:sldChg chg="modSp mod">
        <pc:chgData name="Stewart Gale" userId="3647ddd2-6040-41ae-a96d-232c23482af8" providerId="ADAL" clId="{064A9D41-F467-4DA2-B4B0-CA959286FB1E}" dt="2022-01-13T05:47:50.616" v="4" actId="1076"/>
        <pc:sldMkLst>
          <pc:docMk/>
          <pc:sldMk cId="3455055262" sldId="574"/>
        </pc:sldMkLst>
        <pc:spChg chg="mod">
          <ac:chgData name="Stewart Gale" userId="3647ddd2-6040-41ae-a96d-232c23482af8" providerId="ADAL" clId="{064A9D41-F467-4DA2-B4B0-CA959286FB1E}" dt="2022-01-13T05:47:50.616" v="4" actId="1076"/>
          <ac:spMkLst>
            <pc:docMk/>
            <pc:sldMk cId="3455055262" sldId="574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064A9D41-F467-4DA2-B4B0-CA959286FB1E}" dt="2022-01-13T05:48:28.244" v="12" actId="14100"/>
        <pc:sldMkLst>
          <pc:docMk/>
          <pc:sldMk cId="3241090762" sldId="575"/>
        </pc:sldMkLst>
        <pc:spChg chg="mod">
          <ac:chgData name="Stewart Gale" userId="3647ddd2-6040-41ae-a96d-232c23482af8" providerId="ADAL" clId="{064A9D41-F467-4DA2-B4B0-CA959286FB1E}" dt="2022-01-13T05:48:25.283" v="11" actId="1076"/>
          <ac:spMkLst>
            <pc:docMk/>
            <pc:sldMk cId="3241090762" sldId="575"/>
            <ac:spMk id="5" creationId="{00000000-0000-0000-0000-000000000000}"/>
          </ac:spMkLst>
        </pc:spChg>
        <pc:spChg chg="mod">
          <ac:chgData name="Stewart Gale" userId="3647ddd2-6040-41ae-a96d-232c23482af8" providerId="ADAL" clId="{064A9D41-F467-4DA2-B4B0-CA959286FB1E}" dt="2022-01-13T05:48:28.244" v="12" actId="14100"/>
          <ac:spMkLst>
            <pc:docMk/>
            <pc:sldMk cId="3241090762" sldId="575"/>
            <ac:spMk id="1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7448" y="1340768"/>
            <a:ext cx="100816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Parallel and Perpendicular</a:t>
            </a:r>
          </a:p>
        </p:txBody>
      </p:sp>
    </p:spTree>
    <p:extLst>
      <p:ext uri="{BB962C8B-B14F-4D97-AF65-F5344CB8AC3E}">
        <p14:creationId xmlns:p14="http://schemas.microsoft.com/office/powerpoint/2010/main" val="345505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87488" y="5445224"/>
            <a:ext cx="97069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dirty="0"/>
              <a:t>The gradients are equal.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9EE48A1-2DF7-5D61-578D-E46546AC2923}"/>
              </a:ext>
            </a:extLst>
          </p:cNvPr>
          <p:cNvCxnSpPr>
            <a:cxnSpLocks/>
          </p:cNvCxnSpPr>
          <p:nvPr/>
        </p:nvCxnSpPr>
        <p:spPr>
          <a:xfrm>
            <a:off x="3546775" y="2817678"/>
            <a:ext cx="2592288" cy="21602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A17353-DD41-1073-66B0-9B02BFD7B55F}"/>
              </a:ext>
            </a:extLst>
          </p:cNvPr>
          <p:cNvCxnSpPr>
            <a:cxnSpLocks/>
          </p:cNvCxnSpPr>
          <p:nvPr/>
        </p:nvCxnSpPr>
        <p:spPr>
          <a:xfrm>
            <a:off x="5951984" y="2703165"/>
            <a:ext cx="2592288" cy="21602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FC804985-B25F-E2A3-A62E-5BABE5226AD5}"/>
              </a:ext>
            </a:extLst>
          </p:cNvPr>
          <p:cNvSpPr/>
          <p:nvPr/>
        </p:nvSpPr>
        <p:spPr>
          <a:xfrm>
            <a:off x="479376" y="260648"/>
            <a:ext cx="11305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dirty="0"/>
              <a:t>What do you know about the gradients of </a:t>
            </a:r>
            <a:r>
              <a:rPr lang="en-GB" sz="6000" b="1" dirty="0">
                <a:solidFill>
                  <a:srgbClr val="FF0000"/>
                </a:solidFill>
              </a:rPr>
              <a:t>parallel lines</a:t>
            </a:r>
            <a:r>
              <a:rPr lang="en-GB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1854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35360" y="4832114"/>
                <a:ext cx="11737304" cy="19389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solidFill>
                      <a:schemeClr val="tx1"/>
                    </a:solidFill>
                  </a:rPr>
                  <a:t>The gradients multiply to give minus one.</a:t>
                </a:r>
              </a:p>
              <a:p>
                <a:pPr algn="ctr"/>
                <a:endParaRPr lang="en-GB" sz="105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tx1"/>
                          </a:solidFill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832114"/>
                <a:ext cx="11737304" cy="1938992"/>
              </a:xfrm>
              <a:prstGeom prst="rect">
                <a:avLst/>
              </a:prstGeom>
              <a:blipFill>
                <a:blip r:embed="rId2"/>
                <a:stretch>
                  <a:fillRect l="-2494" t="-8805" r="-24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14">
            <a:extLst>
              <a:ext uri="{FF2B5EF4-FFF2-40B4-BE49-F238E27FC236}">
                <a16:creationId xmlns:a16="http://schemas.microsoft.com/office/drawing/2014/main" id="{33858C47-D42A-30C1-E9B3-95C49BD82567}"/>
              </a:ext>
            </a:extLst>
          </p:cNvPr>
          <p:cNvGrpSpPr/>
          <p:nvPr/>
        </p:nvGrpSpPr>
        <p:grpSpPr>
          <a:xfrm rot="1761958">
            <a:off x="4621940" y="1957757"/>
            <a:ext cx="2790997" cy="2942486"/>
            <a:chOff x="6588224" y="1916832"/>
            <a:chExt cx="1584176" cy="18002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1C2A79F-DE3C-3329-3867-5892BB459F8D}"/>
                </a:ext>
              </a:extLst>
            </p:cNvPr>
            <p:cNvCxnSpPr/>
            <p:nvPr/>
          </p:nvCxnSpPr>
          <p:spPr>
            <a:xfrm>
              <a:off x="6588224" y="2780928"/>
              <a:ext cx="1584176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9E3EF74-10F0-41B1-DF42-036DB0A006AD}"/>
                </a:ext>
              </a:extLst>
            </p:cNvPr>
            <p:cNvCxnSpPr/>
            <p:nvPr/>
          </p:nvCxnSpPr>
          <p:spPr>
            <a:xfrm flipV="1">
              <a:off x="7380312" y="1916832"/>
              <a:ext cx="0" cy="18002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B65462-32C3-FCDC-F552-5A49CB41C7DE}"/>
                </a:ext>
              </a:extLst>
            </p:cNvPr>
            <p:cNvSpPr/>
            <p:nvPr/>
          </p:nvSpPr>
          <p:spPr>
            <a:xfrm>
              <a:off x="7380312" y="2564904"/>
              <a:ext cx="216024" cy="21602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32FE5B31-52DE-5977-7C61-8CF661C33EA1}"/>
              </a:ext>
            </a:extLst>
          </p:cNvPr>
          <p:cNvSpPr/>
          <p:nvPr/>
        </p:nvSpPr>
        <p:spPr>
          <a:xfrm>
            <a:off x="551384" y="116632"/>
            <a:ext cx="11305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dirty="0"/>
              <a:t>What do you know about the gradients of </a:t>
            </a:r>
            <a:r>
              <a:rPr lang="en-GB" sz="6000" b="1" dirty="0">
                <a:solidFill>
                  <a:srgbClr val="00B050"/>
                </a:solidFill>
              </a:rPr>
              <a:t>perpendicular lines</a:t>
            </a:r>
            <a:r>
              <a:rPr lang="en-GB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3094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0" name="Table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21852982"/>
                  </p:ext>
                </p:extLst>
              </p:nvPr>
            </p:nvGraphicFramePr>
            <p:xfrm>
              <a:off x="2423592" y="1684135"/>
              <a:ext cx="7488832" cy="494798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6535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92347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488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Gradient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Gradient of Perpendicular Line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9402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9577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4496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9583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i="1" dirty="0" smtClean="0">
                                    <a:latin typeface="Cambria Math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46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84496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GB" sz="2800" b="0" i="1" smtClean="0">
                                        <a:latin typeface="Cambria Math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GB" b="0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0" name="Table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21852982"/>
                  </p:ext>
                </p:extLst>
              </p:nvPr>
            </p:nvGraphicFramePr>
            <p:xfrm>
              <a:off x="2423592" y="1684135"/>
              <a:ext cx="7488832" cy="494798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6535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92347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Gradient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Gradient of Perpendicular Line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38" t="-83838" r="-192637" b="-647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163" t="-83838" r="-247" b="-6474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38" t="-182000" r="-192637" b="-54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163" t="-182000" r="-247" b="-541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902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38" t="-193151" r="-192637" b="-2705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0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38" t="-428000" r="-192637" b="-29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163" t="-428000" r="-247" b="-29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915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38" t="-361644" r="-192637" b="-1020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163" t="-361644" r="-247" b="-1020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8902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38" t="-461644" r="-192637" b="-20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163" t="-461644" r="-247" b="-20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4151784" y="133273"/>
                <a:ext cx="3756316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4800" i="1">
                          <a:solidFill>
                            <a:schemeClr val="tx1"/>
                          </a:solidFill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133273"/>
                <a:ext cx="375631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6984333" y="2129500"/>
                <a:ext cx="577402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333" y="2129500"/>
                <a:ext cx="577402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7195929" y="2730520"/>
                <a:ext cx="365806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929" y="2730520"/>
                <a:ext cx="365806" cy="6127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7008889" y="3572992"/>
                <a:ext cx="57740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GB" dirty="0">
                    <a:solidFill>
                      <a:prstClr val="black"/>
                    </a:solidFill>
                  </a:rPr>
                  <a:t>4</a:t>
                </a: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889" y="3572992"/>
                <a:ext cx="577402" cy="369332"/>
              </a:xfrm>
              <a:prstGeom prst="rect">
                <a:avLst/>
              </a:prstGeom>
              <a:blipFill>
                <a:blip r:embed="rId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7008889" y="4242278"/>
                <a:ext cx="577402" cy="612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889" y="4242278"/>
                <a:ext cx="577402" cy="6127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7201717" y="4952975"/>
                <a:ext cx="365806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7</m:t>
                          </m:r>
                        </m:num>
                        <m:den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1717" y="4952975"/>
                <a:ext cx="365806" cy="6090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7008889" y="5837417"/>
                <a:ext cx="577402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889" y="5837417"/>
                <a:ext cx="577402" cy="61734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911424" y="841331"/>
            <a:ext cx="102885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400" dirty="0"/>
              <a:t>(One is the </a:t>
            </a:r>
            <a:r>
              <a:rPr lang="en-GB" sz="4400" b="1" dirty="0"/>
              <a:t>negative reciprocal </a:t>
            </a:r>
            <a:r>
              <a:rPr lang="en-GB" sz="4400" dirty="0"/>
              <a:t>of the other)</a:t>
            </a:r>
          </a:p>
        </p:txBody>
      </p:sp>
    </p:spTree>
    <p:extLst>
      <p:ext uri="{BB962C8B-B14F-4D97-AF65-F5344CB8AC3E}">
        <p14:creationId xmlns:p14="http://schemas.microsoft.com/office/powerpoint/2010/main" val="366630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95400" y="382012"/>
                <a:ext cx="1080120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A line is goes through the point (9,10) </a:t>
                </a:r>
              </a:p>
              <a:p>
                <a:pPr algn="ctr"/>
                <a:r>
                  <a:rPr lang="en-GB" sz="4800" dirty="0"/>
                  <a:t>and is perpendicular to another line </a:t>
                </a:r>
              </a:p>
              <a:p>
                <a:pPr algn="ctr"/>
                <a:r>
                  <a:rPr lang="en-GB" sz="4800" dirty="0"/>
                  <a:t>with equation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𝑦</m:t>
                    </m:r>
                    <m:r>
                      <a:rPr lang="en-GB" sz="4800" i="1">
                        <a:latin typeface="Cambria Math"/>
                      </a:rPr>
                      <m:t>=3</m:t>
                    </m:r>
                    <m:r>
                      <a:rPr lang="en-GB" sz="4800" i="1">
                        <a:latin typeface="Cambria Math"/>
                      </a:rPr>
                      <m:t>𝑥</m:t>
                    </m:r>
                    <m:r>
                      <a:rPr lang="en-GB" sz="4800" i="1">
                        <a:latin typeface="Cambria Math"/>
                      </a:rPr>
                      <m:t>+2</m:t>
                    </m:r>
                  </m:oMath>
                </a14:m>
                <a:r>
                  <a:rPr lang="en-GB" sz="4800" dirty="0"/>
                  <a:t>. </a:t>
                </a:r>
              </a:p>
              <a:p>
                <a:pPr algn="ctr"/>
                <a:r>
                  <a:rPr lang="en-GB" sz="4800" dirty="0"/>
                  <a:t>What is the equation of the line?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82012"/>
                <a:ext cx="10801200" cy="3046988"/>
              </a:xfrm>
              <a:prstGeom prst="rect">
                <a:avLst/>
              </a:prstGeom>
              <a:blipFill>
                <a:blip r:embed="rId2"/>
                <a:stretch>
                  <a:fillRect t="-4400" b="-9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711624" y="4005064"/>
                <a:ext cx="6685741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d>
                        <m:d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𝟗</m:t>
                          </m:r>
                        </m:e>
                      </m:d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005064"/>
                <a:ext cx="6685741" cy="16535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996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35360" y="476672"/>
                <a:ext cx="11665296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A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GB" sz="40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4000" dirty="0"/>
                  <a:t> goes through the points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/>
                          </a:rPr>
                          <m:t>1,3</m:t>
                        </m:r>
                      </m:e>
                    </m:d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/>
                          </a:rPr>
                          <m:t>3,−1</m:t>
                        </m:r>
                      </m:e>
                    </m:d>
                  </m:oMath>
                </a14:m>
                <a:r>
                  <a:rPr lang="en-GB" sz="4000" dirty="0"/>
                  <a:t>. A second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GB" sz="40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4000" dirty="0"/>
                  <a:t> is perpendicular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GB" sz="40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:r>
                  <a:rPr lang="en-GB" sz="4000" dirty="0"/>
                  <a:t>and passes through point B. </a:t>
                </a:r>
              </a:p>
              <a:p>
                <a:pPr algn="ctr"/>
                <a:r>
                  <a:rPr lang="en-GB" sz="4000" dirty="0"/>
                  <a:t>Where 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GB" sz="40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4000" dirty="0"/>
                  <a:t> cross the x-axis?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76672"/>
                <a:ext cx="11665296" cy="2554545"/>
              </a:xfrm>
              <a:prstGeom prst="rect">
                <a:avLst/>
              </a:prstGeom>
              <a:blipFill>
                <a:blip r:embed="rId2"/>
                <a:stretch>
                  <a:fillRect l="-1306" t="-4296" r="-2299" b="-9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4863676" y="4005064"/>
                <a:ext cx="260866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676" y="4005064"/>
                <a:ext cx="2608663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057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400" y="219982"/>
            <a:ext cx="10945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Are the following lines parallel, perpendicular, or neither?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947428" y="4653136"/>
                <a:ext cx="10297144" cy="18647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000" b="1" dirty="0">
                    <a:solidFill>
                      <a:prstClr val="black"/>
                    </a:solidFill>
                  </a:rPr>
                  <a:t>Neither. Gradients 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GB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4000" b="1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GB" sz="4000" b="1" dirty="0">
                    <a:solidFill>
                      <a:prstClr val="black"/>
                    </a:solidFill>
                  </a:rPr>
                  <a:t>. </a:t>
                </a:r>
              </a:p>
              <a:p>
                <a:pPr lvl="0" algn="ctr"/>
                <a:r>
                  <a:rPr lang="en-GB" sz="4000" b="1" dirty="0">
                    <a:solidFill>
                      <a:prstClr val="black"/>
                    </a:solidFill>
                  </a:rPr>
                  <a:t>But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GB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GB" sz="4000" b="1" i="1">
                        <a:solidFill>
                          <a:prstClr val="black"/>
                        </a:solidFill>
                        <a:latin typeface="Cambria Math"/>
                      </a:rPr>
                      <m:t>×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/>
                      </a:rPr>
                      <m:t>𝟐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GB" sz="4000" b="1" dirty="0">
                    <a:solidFill>
                      <a:prstClr val="black"/>
                    </a:solidFill>
                  </a:rPr>
                  <a:t>, not -1, so not perpendicular.</a:t>
                </a: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28" y="4653136"/>
                <a:ext cx="10297144" cy="1864741"/>
              </a:xfrm>
              <a:prstGeom prst="rect">
                <a:avLst/>
              </a:prstGeom>
              <a:blipFill>
                <a:blip r:embed="rId2"/>
                <a:stretch>
                  <a:fillRect b="-65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63559FC-06BA-E025-5254-95843EB78591}"/>
                  </a:ext>
                </a:extLst>
              </p:cNvPr>
              <p:cNvSpPr txBox="1"/>
              <p:nvPr/>
            </p:nvSpPr>
            <p:spPr>
              <a:xfrm>
                <a:off x="2927648" y="2060848"/>
                <a:ext cx="6096912" cy="2213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+4=0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63559FC-06BA-E025-5254-95843EB78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060848"/>
                <a:ext cx="6096912" cy="22138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43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371364" y="260648"/>
                <a:ext cx="11449272" cy="30162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800" dirty="0"/>
                  <a:t>A line goes through the point (4,7) and is perpendicular to another line with equation </a:t>
                </a:r>
                <a14:m>
                  <m:oMath xmlns:m="http://schemas.openxmlformats.org/officeDocument/2006/math">
                    <m:r>
                      <a:rPr lang="en-GB" sz="3800" i="1">
                        <a:latin typeface="Cambria Math"/>
                      </a:rPr>
                      <m:t>𝑦</m:t>
                    </m:r>
                    <m:r>
                      <a:rPr lang="en-GB" sz="3800" i="1">
                        <a:latin typeface="Cambria Math"/>
                      </a:rPr>
                      <m:t>=2</m:t>
                    </m:r>
                    <m:r>
                      <a:rPr lang="en-GB" sz="3800" i="1">
                        <a:latin typeface="Cambria Math"/>
                      </a:rPr>
                      <m:t>𝑥</m:t>
                    </m:r>
                    <m:r>
                      <a:rPr lang="en-GB" sz="3800" i="1">
                        <a:latin typeface="Cambria Math"/>
                      </a:rPr>
                      <m:t>+2</m:t>
                    </m:r>
                  </m:oMath>
                </a14:m>
                <a:r>
                  <a:rPr lang="en-GB" sz="3800" dirty="0"/>
                  <a:t>. </a:t>
                </a:r>
              </a:p>
              <a:p>
                <a:pPr algn="ctr"/>
                <a:r>
                  <a:rPr lang="en-GB" sz="3800" dirty="0"/>
                  <a:t>What is the equation of the line? </a:t>
                </a:r>
              </a:p>
              <a:p>
                <a:pPr algn="ctr"/>
                <a:r>
                  <a:rPr lang="en-GB" sz="3800" dirty="0"/>
                  <a:t>Put your answer in the form </a:t>
                </a:r>
                <a14:m>
                  <m:oMath xmlns:m="http://schemas.openxmlformats.org/officeDocument/2006/math">
                    <m:r>
                      <a:rPr lang="en-GB" sz="38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800" dirty="0"/>
                  <a:t>, </a:t>
                </a:r>
              </a:p>
              <a:p>
                <a:pPr algn="ctr"/>
                <a:r>
                  <a:rPr lang="en-GB" sz="3800" dirty="0"/>
                  <a:t>where </a:t>
                </a:r>
                <a14:m>
                  <m:oMath xmlns:m="http://schemas.openxmlformats.org/officeDocument/2006/math">
                    <m:r>
                      <a:rPr lang="en-GB" sz="3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800" dirty="0"/>
                  <a:t> are integers.</a:t>
                </a: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260648"/>
                <a:ext cx="11449272" cy="3016210"/>
              </a:xfrm>
              <a:prstGeom prst="rect">
                <a:avLst/>
              </a:prstGeom>
              <a:blipFill>
                <a:blip r:embed="rId2"/>
                <a:stretch>
                  <a:fillRect t="-3434" r="-745" b="-70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4331804" y="3398146"/>
                <a:ext cx="3528392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1804" y="3398146"/>
                <a:ext cx="3528392" cy="11294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8D6A1E-B09E-97CA-958C-803E00A9AF2B}"/>
                  </a:ext>
                </a:extLst>
              </p:cNvPr>
              <p:cNvSpPr txBox="1"/>
              <p:nvPr/>
            </p:nvSpPr>
            <p:spPr>
              <a:xfrm>
                <a:off x="4619836" y="4810754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+18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8D6A1E-B09E-97CA-958C-803E00A9A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836" y="4810754"/>
                <a:ext cx="309634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CDD5EA2-8254-B1C4-927D-197E31ACBEBE}"/>
                  </a:ext>
                </a:extLst>
              </p:cNvPr>
              <p:cNvSpPr txBox="1"/>
              <p:nvPr/>
            </p:nvSpPr>
            <p:spPr>
              <a:xfrm>
                <a:off x="4331804" y="5818866"/>
                <a:ext cx="374441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𝟏𝟖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CDD5EA2-8254-B1C4-927D-197E31ACBE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1804" y="5818866"/>
                <a:ext cx="374441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660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35360" y="161036"/>
                <a:ext cx="907300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Find the co-ordinate of point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61036"/>
                <a:ext cx="9073008" cy="769441"/>
              </a:xfrm>
              <a:prstGeom prst="rect">
                <a:avLst/>
              </a:prstGeom>
              <a:blipFill>
                <a:blip r:embed="rId2"/>
                <a:stretch>
                  <a:fillRect l="-2688"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76AC6724-8182-BBC5-7FC4-D18E084EE511}"/>
              </a:ext>
            </a:extLst>
          </p:cNvPr>
          <p:cNvGrpSpPr/>
          <p:nvPr/>
        </p:nvGrpSpPr>
        <p:grpSpPr>
          <a:xfrm>
            <a:off x="767408" y="1196752"/>
            <a:ext cx="6211874" cy="5116508"/>
            <a:chOff x="676214" y="1249322"/>
            <a:chExt cx="4179523" cy="3203846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852600" y="1631562"/>
              <a:ext cx="3634" cy="261598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839416" y="4247550"/>
              <a:ext cx="3672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/>
                <p:cNvSpPr txBox="1"/>
                <p:nvPr/>
              </p:nvSpPr>
              <p:spPr>
                <a:xfrm>
                  <a:off x="4495697" y="4048450"/>
                  <a:ext cx="360040" cy="4047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5697" y="4048450"/>
                  <a:ext cx="360040" cy="40471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/>
                <p:cNvSpPr txBox="1"/>
                <p:nvPr/>
              </p:nvSpPr>
              <p:spPr>
                <a:xfrm>
                  <a:off x="676214" y="1249322"/>
                  <a:ext cx="360040" cy="3661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214" y="1249322"/>
                  <a:ext cx="360040" cy="36617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Connector 10"/>
            <p:cNvCxnSpPr/>
            <p:nvPr/>
          </p:nvCxnSpPr>
          <p:spPr>
            <a:xfrm flipV="1">
              <a:off x="839417" y="2639517"/>
              <a:ext cx="964907" cy="16080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 flipV="1">
              <a:off x="852600" y="2023696"/>
              <a:ext cx="3443200" cy="22238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702650" y="2812506"/>
              <a:ext cx="192776" cy="1257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1895428" y="2760426"/>
              <a:ext cx="101599" cy="177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/>
                <p:cNvSpPr txBox="1"/>
                <p:nvPr/>
              </p:nvSpPr>
              <p:spPr>
                <a:xfrm rot="1915941">
                  <a:off x="2273851" y="2818050"/>
                  <a:ext cx="1900430" cy="6351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+4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15941">
                  <a:off x="2273851" y="2818050"/>
                  <a:ext cx="1900430" cy="6351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1748421" y="2324312"/>
                  <a:ext cx="302928" cy="3276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8421" y="2324312"/>
                  <a:ext cx="302928" cy="3276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5065822" y="1045122"/>
                <a:ext cx="67687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Equation of other line: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3600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822" y="1045122"/>
                <a:ext cx="6768752" cy="646331"/>
              </a:xfrm>
              <a:prstGeom prst="rect">
                <a:avLst/>
              </a:prstGeom>
              <a:blipFill>
                <a:blip r:embed="rId7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2D9AEB-18A3-719D-8F88-361C603C78FE}"/>
                  </a:ext>
                </a:extLst>
              </p:cNvPr>
              <p:cNvSpPr txBox="1"/>
              <p:nvPr/>
            </p:nvSpPr>
            <p:spPr>
              <a:xfrm>
                <a:off x="8102817" y="5418356"/>
                <a:ext cx="3456384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=2×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2D9AEB-18A3-719D-8F88-361C603C7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817" y="5418356"/>
                <a:ext cx="3456384" cy="11330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6D10D9-8057-7C03-8017-C9B7BE99B065}"/>
                  </a:ext>
                </a:extLst>
              </p:cNvPr>
              <p:cNvSpPr txBox="1"/>
              <p:nvPr/>
            </p:nvSpPr>
            <p:spPr>
              <a:xfrm>
                <a:off x="8090158" y="1725532"/>
                <a:ext cx="3195539" cy="1129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6D10D9-8057-7C03-8017-C9B7BE99B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158" y="1725532"/>
                <a:ext cx="3195539" cy="11295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4C8EB4B-3030-6BDB-4A0A-6D8F40F19F69}"/>
                  </a:ext>
                </a:extLst>
              </p:cNvPr>
              <p:cNvSpPr txBox="1"/>
              <p:nvPr/>
            </p:nvSpPr>
            <p:spPr>
              <a:xfrm>
                <a:off x="8090158" y="2829343"/>
                <a:ext cx="3195539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+8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4C8EB4B-3030-6BDB-4A0A-6D8F40F19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158" y="2829343"/>
                <a:ext cx="3195539" cy="6463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23ADEA-63D4-892C-601F-ADE9477921C5}"/>
                  </a:ext>
                </a:extLst>
              </p:cNvPr>
              <p:cNvSpPr txBox="1"/>
              <p:nvPr/>
            </p:nvSpPr>
            <p:spPr>
              <a:xfrm>
                <a:off x="8068463" y="3547475"/>
                <a:ext cx="183745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  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223ADEA-63D4-892C-601F-ADE947792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8463" y="3547475"/>
                <a:ext cx="1837453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A691E8-21D1-BB59-E0E2-F8580C1073F5}"/>
                  </a:ext>
                </a:extLst>
              </p:cNvPr>
              <p:cNvSpPr txBox="1"/>
              <p:nvPr/>
            </p:nvSpPr>
            <p:spPr>
              <a:xfrm>
                <a:off x="8301996" y="4168141"/>
                <a:ext cx="1492330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A691E8-21D1-BB59-E0E2-F8580C107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996" y="4168141"/>
                <a:ext cx="1492330" cy="11330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489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" grpId="0"/>
      <p:bldP spid="14" grpId="0"/>
      <p:bldP spid="16" grpId="0"/>
      <p:bldP spid="18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22316</TotalTime>
  <Words>343</Words>
  <Application>Microsoft Office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874</cp:revision>
  <dcterms:created xsi:type="dcterms:W3CDTF">2013-02-28T07:36:55Z</dcterms:created>
  <dcterms:modified xsi:type="dcterms:W3CDTF">2023-06-21T04:47:29Z</dcterms:modified>
</cp:coreProperties>
</file>