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70" d="100"/>
          <a:sy n="70" d="100"/>
        </p:scale>
        <p:origin x="24" y="4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844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7559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17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75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2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226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38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638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40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465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99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CEAF5-F3FB-49B1-84D7-002406A76801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19F76-5D92-4EA5-999E-CF9D2FE2B9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68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555" t="30480" r="35724" b="47347"/>
          <a:stretch/>
        </p:blipFill>
        <p:spPr>
          <a:xfrm>
            <a:off x="232011" y="197892"/>
            <a:ext cx="5800299" cy="37735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8367" t="30480" r="8162" b="47347"/>
          <a:stretch/>
        </p:blipFill>
        <p:spPr>
          <a:xfrm>
            <a:off x="6168789" y="197891"/>
            <a:ext cx="5923128" cy="37735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820191" y="3990186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689933" y="5386928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For each question, what was the most common </a:t>
            </a:r>
          </a:p>
          <a:p>
            <a:pPr algn="ctr"/>
            <a:r>
              <a:rPr lang="en-GB" sz="4000" dirty="0" smtClean="0"/>
              <a:t>wrong answer?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82823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349" y="2129051"/>
            <a:ext cx="10461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14647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555" t="30480" r="35724" b="47347"/>
          <a:stretch/>
        </p:blipFill>
        <p:spPr>
          <a:xfrm>
            <a:off x="232011" y="197892"/>
            <a:ext cx="5800299" cy="37735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8367" t="30480" r="8162" b="47347"/>
          <a:stretch/>
        </p:blipFill>
        <p:spPr>
          <a:xfrm>
            <a:off x="6168789" y="197891"/>
            <a:ext cx="5923128" cy="37735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820191" y="3990186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689933" y="5386928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For each question, what was the most common </a:t>
            </a:r>
          </a:p>
          <a:p>
            <a:pPr algn="ctr"/>
            <a:r>
              <a:rPr lang="en-GB" sz="4000" dirty="0" smtClean="0"/>
              <a:t>wrong answer?</a:t>
            </a:r>
            <a:endParaRPr lang="en-GB" sz="4000" dirty="0"/>
          </a:p>
        </p:txBody>
      </p:sp>
      <p:sp>
        <p:nvSpPr>
          <p:cNvPr id="7" name="Rectangle 6"/>
          <p:cNvSpPr/>
          <p:nvPr/>
        </p:nvSpPr>
        <p:spPr>
          <a:xfrm>
            <a:off x="232010" y="211539"/>
            <a:ext cx="5800299" cy="37599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84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555" t="30480" r="35724" b="47347"/>
          <a:stretch/>
        </p:blipFill>
        <p:spPr>
          <a:xfrm>
            <a:off x="232011" y="197892"/>
            <a:ext cx="5800299" cy="37735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0276" t="54845" r="34711" b="29135"/>
          <a:stretch/>
        </p:blipFill>
        <p:spPr>
          <a:xfrm>
            <a:off x="232011" y="4053362"/>
            <a:ext cx="5801547" cy="24770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48216" y="1344304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328848" y="3206352"/>
            <a:ext cx="404656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Students did not round to </a:t>
            </a:r>
          </a:p>
          <a:p>
            <a:pPr algn="ctr"/>
            <a:r>
              <a:rPr lang="en-GB" sz="4400" dirty="0" smtClean="0"/>
              <a:t>2 decimal places correctly.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24015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8367" t="30480" r="8162" b="47347"/>
          <a:stretch/>
        </p:blipFill>
        <p:spPr>
          <a:xfrm>
            <a:off x="272957" y="177419"/>
            <a:ext cx="5923128" cy="37735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2265" r="974"/>
          <a:stretch/>
        </p:blipFill>
        <p:spPr>
          <a:xfrm>
            <a:off x="272957" y="4026065"/>
            <a:ext cx="5923128" cy="25165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48216" y="1344304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A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093424" y="3151761"/>
            <a:ext cx="43468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Students forgot </a:t>
            </a:r>
          </a:p>
          <a:p>
            <a:pPr algn="ctr"/>
            <a:r>
              <a:rPr lang="en-GB" sz="4400" dirty="0" smtClean="0"/>
              <a:t>to half the </a:t>
            </a:r>
          </a:p>
          <a:p>
            <a:pPr algn="ctr"/>
            <a:r>
              <a:rPr lang="en-GB" sz="4400" dirty="0" smtClean="0"/>
              <a:t>volume of a cylinder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21597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67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2019-11-10T08:24:06Z</dcterms:created>
  <dcterms:modified xsi:type="dcterms:W3CDTF">2019-11-10T08:26:55Z</dcterms:modified>
</cp:coreProperties>
</file>