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48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06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29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8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0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33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0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24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76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97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4BC48-75AF-41A7-A21C-7F2B2AE75BD5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7DB44-8852-4118-95B6-BF2DC7CBD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92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497" y="217613"/>
            <a:ext cx="5749290" cy="64668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26835" y="1690469"/>
            <a:ext cx="57875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1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always 2.5 metres from the line BD.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2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equidistant from AB and AC.  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2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beamed from point A.                        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3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always 4.5 metres from D.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4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always 2 metres from post E.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5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always 1 metre away from the rectangular table F.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6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2.5 metres away from the solid wooden bar GH.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7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equidistant from the statues I and J.</a:t>
            </a:r>
          </a:p>
          <a:p>
            <a:pPr>
              <a:spcAft>
                <a:spcPts val="0"/>
              </a:spcAft>
            </a:pPr>
            <a:r>
              <a:rPr lang="en-GB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Laser 8 </a:t>
            </a:r>
            <a:r>
              <a:rPr lang="en-GB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always 2 metres from point K.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497" y="771184"/>
            <a:ext cx="5545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must enter the room at Door 1, </a:t>
            </a:r>
          </a:p>
          <a:p>
            <a:pPr algn="ctr"/>
            <a:r>
              <a:rPr lang="en-GB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collect the diamond, and exit at Door 2.</a:t>
            </a:r>
            <a:endParaRPr lang="en-GB" sz="2000" dirty="0"/>
          </a:p>
        </p:txBody>
      </p:sp>
      <p:pic>
        <p:nvPicPr>
          <p:cNvPr id="7" name="il_fi" descr="http://www.soroptimist-ukpac.org/images/f8f1029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6" b="17838"/>
          <a:stretch/>
        </p:blipFill>
        <p:spPr bwMode="auto">
          <a:xfrm>
            <a:off x="1732575" y="4484974"/>
            <a:ext cx="2293000" cy="21387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0" y="217613"/>
            <a:ext cx="6202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Laser Challenge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9954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45745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181399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383" y="143192"/>
            <a:ext cx="5724525" cy="657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6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2016-02-22T03:35:23Z</dcterms:created>
  <dcterms:modified xsi:type="dcterms:W3CDTF">2016-02-22T03:35:34Z</dcterms:modified>
</cp:coreProperties>
</file>