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56" r:id="rId5"/>
    <p:sldId id="257" r:id="rId6"/>
    <p:sldId id="264" r:id="rId7"/>
    <p:sldId id="265" r:id="rId8"/>
    <p:sldId id="258" r:id="rId9"/>
    <p:sldId id="259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AAABEE-0E76-4CA7-B39F-9ED8DDCF3B8E}" v="183" dt="2022-11-21T05:20:27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3012163-FA60-4A19-B8DD-B254F62CB45D}"/>
    <pc:docChg chg="modSld">
      <pc:chgData name="Stewart Gale" userId="3647ddd2-6040-41ae-a96d-232c23482af8" providerId="ADAL" clId="{73012163-FA60-4A19-B8DD-B254F62CB45D}" dt="2021-02-07T11:22:01.262" v="0"/>
      <pc:docMkLst>
        <pc:docMk/>
      </pc:docMkLst>
      <pc:sldChg chg="addSp">
        <pc:chgData name="Stewart Gale" userId="3647ddd2-6040-41ae-a96d-232c23482af8" providerId="ADAL" clId="{73012163-FA60-4A19-B8DD-B254F62CB45D}" dt="2021-02-07T11:22:01.262" v="0"/>
        <pc:sldMkLst>
          <pc:docMk/>
          <pc:sldMk cId="166988569" sldId="261"/>
        </pc:sldMkLst>
        <pc:inkChg chg="add">
          <ac:chgData name="Stewart Gale" userId="3647ddd2-6040-41ae-a96d-232c23482af8" providerId="ADAL" clId="{73012163-FA60-4A19-B8DD-B254F62CB45D}" dt="2021-02-07T11:22:01.262" v="0"/>
          <ac:inkMkLst>
            <pc:docMk/>
            <pc:sldMk cId="166988569" sldId="261"/>
            <ac:inkMk id="2" creationId="{C241CC2D-AE9B-4320-8578-DC0CEF19D4C6}"/>
          </ac:inkMkLst>
        </pc:inkChg>
      </pc:sldChg>
    </pc:docChg>
  </pc:docChgLst>
  <pc:docChgLst>
    <pc:chgData name="Stewart Gale" userId="3647ddd2-6040-41ae-a96d-232c23482af8" providerId="ADAL" clId="{4EAAABEE-0E76-4CA7-B39F-9ED8DDCF3B8E}"/>
    <pc:docChg chg="undo redo custSel addSld modSld sldOrd">
      <pc:chgData name="Stewart Gale" userId="3647ddd2-6040-41ae-a96d-232c23482af8" providerId="ADAL" clId="{4EAAABEE-0E76-4CA7-B39F-9ED8DDCF3B8E}" dt="2022-11-21T05:20:27.608" v="383" actId="20577"/>
      <pc:docMkLst>
        <pc:docMk/>
      </pc:docMkLst>
      <pc:sldChg chg="addSp delSp modSp mod delAnim modAnim">
        <pc:chgData name="Stewart Gale" userId="3647ddd2-6040-41ae-a96d-232c23482af8" providerId="ADAL" clId="{4EAAABEE-0E76-4CA7-B39F-9ED8DDCF3B8E}" dt="2022-11-21T05:20:27.608" v="383" actId="20577"/>
        <pc:sldMkLst>
          <pc:docMk/>
          <pc:sldMk cId="438857282" sldId="256"/>
        </pc:sldMkLst>
        <pc:spChg chg="del">
          <ac:chgData name="Stewart Gale" userId="3647ddd2-6040-41ae-a96d-232c23482af8" providerId="ADAL" clId="{4EAAABEE-0E76-4CA7-B39F-9ED8DDCF3B8E}" dt="2022-01-24T09:09:27.934" v="48" actId="478"/>
          <ac:spMkLst>
            <pc:docMk/>
            <pc:sldMk cId="438857282" sldId="256"/>
            <ac:spMk id="23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09:27.934" v="48" actId="478"/>
          <ac:spMkLst>
            <pc:docMk/>
            <pc:sldMk cId="438857282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11-21T05:20:24.287" v="381" actId="20577"/>
          <ac:spMkLst>
            <pc:docMk/>
            <pc:sldMk cId="438857282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11-21T05:20:27.608" v="383" actId="20577"/>
          <ac:spMkLst>
            <pc:docMk/>
            <pc:sldMk cId="438857282" sldId="256"/>
            <ac:spMk id="27" creationId="{00000000-0000-0000-0000-000000000000}"/>
          </ac:spMkLst>
        </pc:spChg>
        <pc:picChg chg="add mod modCrop">
          <ac:chgData name="Stewart Gale" userId="3647ddd2-6040-41ae-a96d-232c23482af8" providerId="ADAL" clId="{4EAAABEE-0E76-4CA7-B39F-9ED8DDCF3B8E}" dt="2022-01-24T09:10:03.315" v="59" actId="1076"/>
          <ac:picMkLst>
            <pc:docMk/>
            <pc:sldMk cId="438857282" sldId="256"/>
            <ac:picMk id="2" creationId="{1556C646-1C24-4F87-9422-5D4008D76FBF}"/>
          </ac:picMkLst>
        </pc:picChg>
        <pc:picChg chg="mod modCrop">
          <ac:chgData name="Stewart Gale" userId="3647ddd2-6040-41ae-a96d-232c23482af8" providerId="ADAL" clId="{4EAAABEE-0E76-4CA7-B39F-9ED8DDCF3B8E}" dt="2022-01-24T09:10:07.310" v="60" actId="14100"/>
          <ac:picMkLst>
            <pc:docMk/>
            <pc:sldMk cId="438857282" sldId="256"/>
            <ac:picMk id="22" creationId="{00000000-0000-0000-0000-000000000000}"/>
          </ac:picMkLst>
        </pc:picChg>
      </pc:sldChg>
      <pc:sldChg chg="addSp delSp modSp mod delAnim">
        <pc:chgData name="Stewart Gale" userId="3647ddd2-6040-41ae-a96d-232c23482af8" providerId="ADAL" clId="{4EAAABEE-0E76-4CA7-B39F-9ED8DDCF3B8E}" dt="2022-01-24T09:12:34.419" v="125" actId="1076"/>
        <pc:sldMkLst>
          <pc:docMk/>
          <pc:sldMk cId="2351987269" sldId="257"/>
        </pc:sldMkLst>
        <pc:spChg chg="mod">
          <ac:chgData name="Stewart Gale" userId="3647ddd2-6040-41ae-a96d-232c23482af8" providerId="ADAL" clId="{4EAAABEE-0E76-4CA7-B39F-9ED8DDCF3B8E}" dt="2022-01-24T09:12:34.419" v="125" actId="1076"/>
          <ac:spMkLst>
            <pc:docMk/>
            <pc:sldMk cId="2351987269" sldId="257"/>
            <ac:spMk id="5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2:01.045" v="110" actId="1076"/>
          <ac:spMkLst>
            <pc:docMk/>
            <pc:sldMk cId="2351987269" sldId="257"/>
            <ac:spMk id="7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0:53.261" v="82" actId="478"/>
          <ac:spMkLst>
            <pc:docMk/>
            <pc:sldMk cId="2351987269" sldId="257"/>
            <ac:spMk id="8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0:53.261" v="82" actId="478"/>
          <ac:spMkLst>
            <pc:docMk/>
            <pc:sldMk cId="2351987269" sldId="257"/>
            <ac:spMk id="9" creationId="{00000000-0000-0000-0000-000000000000}"/>
          </ac:spMkLst>
        </pc:spChg>
        <pc:picChg chg="add mod modCrop">
          <ac:chgData name="Stewart Gale" userId="3647ddd2-6040-41ae-a96d-232c23482af8" providerId="ADAL" clId="{4EAAABEE-0E76-4CA7-B39F-9ED8DDCF3B8E}" dt="2022-01-24T09:11:37.915" v="94" actId="1076"/>
          <ac:picMkLst>
            <pc:docMk/>
            <pc:sldMk cId="2351987269" sldId="257"/>
            <ac:picMk id="2" creationId="{A9082C09-0370-45F8-9555-0B83DE5628E4}"/>
          </ac:picMkLst>
        </pc:picChg>
        <pc:picChg chg="mod modCrop">
          <ac:chgData name="Stewart Gale" userId="3647ddd2-6040-41ae-a96d-232c23482af8" providerId="ADAL" clId="{4EAAABEE-0E76-4CA7-B39F-9ED8DDCF3B8E}" dt="2022-01-24T09:11:52.904" v="101" actId="1076"/>
          <ac:picMkLst>
            <pc:docMk/>
            <pc:sldMk cId="2351987269" sldId="257"/>
            <ac:picMk id="4" creationId="{00000000-0000-0000-0000-000000000000}"/>
          </ac:picMkLst>
        </pc:picChg>
      </pc:sldChg>
      <pc:sldChg chg="addSp delSp modSp mod delAnim">
        <pc:chgData name="Stewart Gale" userId="3647ddd2-6040-41ae-a96d-232c23482af8" providerId="ADAL" clId="{4EAAABEE-0E76-4CA7-B39F-9ED8DDCF3B8E}" dt="2022-01-24T09:19:13.818" v="286" actId="14100"/>
        <pc:sldMkLst>
          <pc:docMk/>
          <pc:sldMk cId="3168364450" sldId="258"/>
        </pc:sldMkLst>
        <pc:spChg chg="del">
          <ac:chgData name="Stewart Gale" userId="3647ddd2-6040-41ae-a96d-232c23482af8" providerId="ADAL" clId="{4EAAABEE-0E76-4CA7-B39F-9ED8DDCF3B8E}" dt="2022-01-24T09:17:01.946" v="224" actId="478"/>
          <ac:spMkLst>
            <pc:docMk/>
            <pc:sldMk cId="3168364450" sldId="258"/>
            <ac:spMk id="5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7:02.960" v="225" actId="478"/>
          <ac:spMkLst>
            <pc:docMk/>
            <pc:sldMk cId="3168364450" sldId="258"/>
            <ac:spMk id="6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7:09.491" v="228" actId="478"/>
          <ac:spMkLst>
            <pc:docMk/>
            <pc:sldMk cId="3168364450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7:31.774" v="242" actId="1076"/>
          <ac:spMkLst>
            <pc:docMk/>
            <pc:sldMk cId="3168364450" sldId="258"/>
            <ac:spMk id="9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8:18.736" v="262" actId="1076"/>
          <ac:spMkLst>
            <pc:docMk/>
            <pc:sldMk cId="3168364450" sldId="258"/>
            <ac:spMk id="10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9:13.818" v="286" actId="14100"/>
          <ac:spMkLst>
            <pc:docMk/>
            <pc:sldMk cId="3168364450" sldId="258"/>
            <ac:spMk id="11" creationId="{00000000-0000-0000-0000-000000000000}"/>
          </ac:spMkLst>
        </pc:spChg>
        <pc:picChg chg="add del mod modCrop">
          <ac:chgData name="Stewart Gale" userId="3647ddd2-6040-41ae-a96d-232c23482af8" providerId="ADAL" clId="{4EAAABEE-0E76-4CA7-B39F-9ED8DDCF3B8E}" dt="2022-01-24T09:17:13" v="229" actId="1076"/>
          <ac:picMkLst>
            <pc:docMk/>
            <pc:sldMk cId="3168364450" sldId="258"/>
            <ac:picMk id="4" creationId="{00000000-0000-0000-0000-000000000000}"/>
          </ac:picMkLst>
        </pc:picChg>
      </pc:sldChg>
      <pc:sldChg chg="addSp delSp modSp mod addAnim delAnim">
        <pc:chgData name="Stewart Gale" userId="3647ddd2-6040-41ae-a96d-232c23482af8" providerId="ADAL" clId="{4EAAABEE-0E76-4CA7-B39F-9ED8DDCF3B8E}" dt="2022-01-24T09:20:15.072" v="323" actId="1076"/>
        <pc:sldMkLst>
          <pc:docMk/>
          <pc:sldMk cId="3738819956" sldId="259"/>
        </pc:sldMkLst>
        <pc:spChg chg="mod">
          <ac:chgData name="Stewart Gale" userId="3647ddd2-6040-41ae-a96d-232c23482af8" providerId="ADAL" clId="{4EAAABEE-0E76-4CA7-B39F-9ED8DDCF3B8E}" dt="2022-01-24T09:19:46.923" v="302" actId="1076"/>
          <ac:spMkLst>
            <pc:docMk/>
            <pc:sldMk cId="3738819956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0:01.513" v="316" actId="1076"/>
          <ac:spMkLst>
            <pc:docMk/>
            <pc:sldMk cId="3738819956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0:15.072" v="323" actId="1076"/>
          <ac:spMkLst>
            <pc:docMk/>
            <pc:sldMk cId="3738819956" sldId="259"/>
            <ac:spMk id="10" creationId="{00000000-0000-0000-0000-000000000000}"/>
          </ac:spMkLst>
        </pc:spChg>
        <pc:spChg chg="add del">
          <ac:chgData name="Stewart Gale" userId="3647ddd2-6040-41ae-a96d-232c23482af8" providerId="ADAL" clId="{4EAAABEE-0E76-4CA7-B39F-9ED8DDCF3B8E}" dt="2022-01-24T09:19:33.341" v="289" actId="478"/>
          <ac:spMkLst>
            <pc:docMk/>
            <pc:sldMk cId="3738819956" sldId="259"/>
            <ac:spMk id="11" creationId="{00000000-0000-0000-0000-000000000000}"/>
          </ac:spMkLst>
        </pc:spChg>
        <pc:spChg chg="add del">
          <ac:chgData name="Stewart Gale" userId="3647ddd2-6040-41ae-a96d-232c23482af8" providerId="ADAL" clId="{4EAAABEE-0E76-4CA7-B39F-9ED8DDCF3B8E}" dt="2022-01-24T09:19:33.341" v="289" actId="478"/>
          <ac:spMkLst>
            <pc:docMk/>
            <pc:sldMk cId="3738819956" sldId="259"/>
            <ac:spMk id="12" creationId="{00000000-0000-0000-0000-000000000000}"/>
          </ac:spMkLst>
        </pc:spChg>
        <pc:spChg chg="add del">
          <ac:chgData name="Stewart Gale" userId="3647ddd2-6040-41ae-a96d-232c23482af8" providerId="ADAL" clId="{4EAAABEE-0E76-4CA7-B39F-9ED8DDCF3B8E}" dt="2022-01-24T09:19:33.341" v="289" actId="478"/>
          <ac:spMkLst>
            <pc:docMk/>
            <pc:sldMk cId="3738819956" sldId="259"/>
            <ac:spMk id="13" creationId="{00000000-0000-0000-0000-000000000000}"/>
          </ac:spMkLst>
        </pc:spChg>
        <pc:spChg chg="add del">
          <ac:chgData name="Stewart Gale" userId="3647ddd2-6040-41ae-a96d-232c23482af8" providerId="ADAL" clId="{4EAAABEE-0E76-4CA7-B39F-9ED8DDCF3B8E}" dt="2022-01-24T09:19:33.341" v="289" actId="478"/>
          <ac:spMkLst>
            <pc:docMk/>
            <pc:sldMk cId="3738819956" sldId="259"/>
            <ac:spMk id="14" creationId="{00000000-0000-0000-0000-000000000000}"/>
          </ac:spMkLst>
        </pc:spChg>
        <pc:picChg chg="mod modCrop">
          <ac:chgData name="Stewart Gale" userId="3647ddd2-6040-41ae-a96d-232c23482af8" providerId="ADAL" clId="{4EAAABEE-0E76-4CA7-B39F-9ED8DDCF3B8E}" dt="2022-01-24T09:19:29.223" v="288" actId="732"/>
          <ac:picMkLst>
            <pc:docMk/>
            <pc:sldMk cId="3738819956" sldId="259"/>
            <ac:picMk id="6" creationId="{00000000-0000-0000-0000-000000000000}"/>
          </ac:picMkLst>
        </pc:picChg>
      </pc:sldChg>
      <pc:sldChg chg="modSp mod">
        <pc:chgData name="Stewart Gale" userId="3647ddd2-6040-41ae-a96d-232c23482af8" providerId="ADAL" clId="{4EAAABEE-0E76-4CA7-B39F-9ED8DDCF3B8E}" dt="2022-01-24T09:22:09.485" v="375" actId="1076"/>
        <pc:sldMkLst>
          <pc:docMk/>
          <pc:sldMk cId="755859915" sldId="260"/>
        </pc:sldMkLst>
        <pc:spChg chg="mod">
          <ac:chgData name="Stewart Gale" userId="3647ddd2-6040-41ae-a96d-232c23482af8" providerId="ADAL" clId="{4EAAABEE-0E76-4CA7-B39F-9ED8DDCF3B8E}" dt="2022-01-24T09:21:56.454" v="369" actId="1076"/>
          <ac:spMkLst>
            <pc:docMk/>
            <pc:sldMk cId="755859915" sldId="260"/>
            <ac:spMk id="5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2:00.536" v="371" actId="1076"/>
          <ac:spMkLst>
            <pc:docMk/>
            <pc:sldMk cId="755859915" sldId="260"/>
            <ac:spMk id="6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2:02.709" v="372" actId="1076"/>
          <ac:spMkLst>
            <pc:docMk/>
            <pc:sldMk cId="755859915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2:09.485" v="375" actId="1076"/>
          <ac:spMkLst>
            <pc:docMk/>
            <pc:sldMk cId="755859915" sldId="260"/>
            <ac:spMk id="8" creationId="{00000000-0000-0000-0000-000000000000}"/>
          </ac:spMkLst>
        </pc:spChg>
        <pc:picChg chg="mod">
          <ac:chgData name="Stewart Gale" userId="3647ddd2-6040-41ae-a96d-232c23482af8" providerId="ADAL" clId="{4EAAABEE-0E76-4CA7-B39F-9ED8DDCF3B8E}" dt="2022-01-24T09:21:50.057" v="366" actId="1076"/>
          <ac:picMkLst>
            <pc:docMk/>
            <pc:sldMk cId="755859915" sldId="260"/>
            <ac:picMk id="4" creationId="{00000000-0000-0000-0000-000000000000}"/>
          </ac:picMkLst>
        </pc:picChg>
      </pc:sldChg>
      <pc:sldChg chg="delSp modSp mod">
        <pc:chgData name="Stewart Gale" userId="3647ddd2-6040-41ae-a96d-232c23482af8" providerId="ADAL" clId="{4EAAABEE-0E76-4CA7-B39F-9ED8DDCF3B8E}" dt="2022-01-24T09:07:24.914" v="2" actId="14100"/>
        <pc:sldMkLst>
          <pc:docMk/>
          <pc:sldMk cId="166988569" sldId="261"/>
        </pc:sldMkLst>
        <pc:picChg chg="mod">
          <ac:chgData name="Stewart Gale" userId="3647ddd2-6040-41ae-a96d-232c23482af8" providerId="ADAL" clId="{4EAAABEE-0E76-4CA7-B39F-9ED8DDCF3B8E}" dt="2022-01-24T09:07:24.914" v="2" actId="14100"/>
          <ac:picMkLst>
            <pc:docMk/>
            <pc:sldMk cId="166988569" sldId="261"/>
            <ac:picMk id="5" creationId="{00000000-0000-0000-0000-000000000000}"/>
          </ac:picMkLst>
        </pc:picChg>
        <pc:inkChg chg="del">
          <ac:chgData name="Stewart Gale" userId="3647ddd2-6040-41ae-a96d-232c23482af8" providerId="ADAL" clId="{4EAAABEE-0E76-4CA7-B39F-9ED8DDCF3B8E}" dt="2022-01-24T09:07:14.302" v="0" actId="478"/>
          <ac:inkMkLst>
            <pc:docMk/>
            <pc:sldMk cId="166988569" sldId="261"/>
            <ac:inkMk id="2" creationId="{C241CC2D-AE9B-4320-8578-DC0CEF19D4C6}"/>
          </ac:inkMkLst>
        </pc:inkChg>
      </pc:sldChg>
      <pc:sldChg chg="modSp mod">
        <pc:chgData name="Stewart Gale" userId="3647ddd2-6040-41ae-a96d-232c23482af8" providerId="ADAL" clId="{4EAAABEE-0E76-4CA7-B39F-9ED8DDCF3B8E}" dt="2022-01-24T09:07:36.727" v="10" actId="1076"/>
        <pc:sldMkLst>
          <pc:docMk/>
          <pc:sldMk cId="1648194682" sldId="262"/>
        </pc:sldMkLst>
        <pc:spChg chg="mod">
          <ac:chgData name="Stewart Gale" userId="3647ddd2-6040-41ae-a96d-232c23482af8" providerId="ADAL" clId="{4EAAABEE-0E76-4CA7-B39F-9ED8DDCF3B8E}" dt="2022-01-24T09:07:36.727" v="10" actId="1076"/>
          <ac:spMkLst>
            <pc:docMk/>
            <pc:sldMk cId="1648194682" sldId="262"/>
            <ac:spMk id="4" creationId="{00000000-0000-0000-0000-000000000000}"/>
          </ac:spMkLst>
        </pc:spChg>
      </pc:sldChg>
      <pc:sldChg chg="addSp delSp modSp add mod ord delAnim">
        <pc:chgData name="Stewart Gale" userId="3647ddd2-6040-41ae-a96d-232c23482af8" providerId="ADAL" clId="{4EAAABEE-0E76-4CA7-B39F-9ED8DDCF3B8E}" dt="2022-11-21T05:19:06.680" v="379" actId="20577"/>
        <pc:sldMkLst>
          <pc:docMk/>
          <pc:sldMk cId="950095513" sldId="263"/>
        </pc:sldMkLst>
        <pc:spChg chg="mod">
          <ac:chgData name="Stewart Gale" userId="3647ddd2-6040-41ae-a96d-232c23482af8" providerId="ADAL" clId="{4EAAABEE-0E76-4CA7-B39F-9ED8DDCF3B8E}" dt="2022-11-21T05:19:06.680" v="379" actId="20577"/>
          <ac:spMkLst>
            <pc:docMk/>
            <pc:sldMk cId="950095513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11-21T05:19:03.752" v="378" actId="20577"/>
          <ac:spMkLst>
            <pc:docMk/>
            <pc:sldMk cId="950095513" sldId="263"/>
            <ac:spMk id="24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08:02.290" v="12" actId="478"/>
          <ac:spMkLst>
            <pc:docMk/>
            <pc:sldMk cId="950095513" sldId="263"/>
            <ac:spMk id="25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08:02.290" v="12" actId="478"/>
          <ac:spMkLst>
            <pc:docMk/>
            <pc:sldMk cId="950095513" sldId="263"/>
            <ac:spMk id="27" creationId="{00000000-0000-0000-0000-000000000000}"/>
          </ac:spMkLst>
        </pc:spChg>
        <pc:picChg chg="add mod modCrop">
          <ac:chgData name="Stewart Gale" userId="3647ddd2-6040-41ae-a96d-232c23482af8" providerId="ADAL" clId="{4EAAABEE-0E76-4CA7-B39F-9ED8DDCF3B8E}" dt="2022-01-24T09:08:51.820" v="28" actId="1076"/>
          <ac:picMkLst>
            <pc:docMk/>
            <pc:sldMk cId="950095513" sldId="263"/>
            <ac:picMk id="2" creationId="{78EC98C5-F287-49A8-9BC8-AA88B0F5F732}"/>
          </ac:picMkLst>
        </pc:picChg>
        <pc:picChg chg="mod modCrop">
          <ac:chgData name="Stewart Gale" userId="3647ddd2-6040-41ae-a96d-232c23482af8" providerId="ADAL" clId="{4EAAABEE-0E76-4CA7-B39F-9ED8DDCF3B8E}" dt="2022-01-24T09:08:59.437" v="32" actId="1076"/>
          <ac:picMkLst>
            <pc:docMk/>
            <pc:sldMk cId="950095513" sldId="263"/>
            <ac:picMk id="22" creationId="{00000000-0000-0000-0000-000000000000}"/>
          </ac:picMkLst>
        </pc:picChg>
      </pc:sldChg>
      <pc:sldChg chg="addSp delSp modSp add mod delAnim">
        <pc:chgData name="Stewart Gale" userId="3647ddd2-6040-41ae-a96d-232c23482af8" providerId="ADAL" clId="{4EAAABEE-0E76-4CA7-B39F-9ED8DDCF3B8E}" dt="2022-01-24T09:14:56.446" v="180" actId="1076"/>
        <pc:sldMkLst>
          <pc:docMk/>
          <pc:sldMk cId="764267516" sldId="264"/>
        </pc:sldMkLst>
        <pc:spChg chg="del">
          <ac:chgData name="Stewart Gale" userId="3647ddd2-6040-41ae-a96d-232c23482af8" providerId="ADAL" clId="{4EAAABEE-0E76-4CA7-B39F-9ED8DDCF3B8E}" dt="2022-01-24T09:12:49.990" v="127" actId="478"/>
          <ac:spMkLst>
            <pc:docMk/>
            <pc:sldMk cId="764267516" sldId="264"/>
            <ac:spMk id="5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2:49.990" v="127" actId="478"/>
          <ac:spMkLst>
            <pc:docMk/>
            <pc:sldMk cId="764267516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4:29.231" v="160" actId="20577"/>
          <ac:spMkLst>
            <pc:docMk/>
            <pc:sldMk cId="764267516" sldId="264"/>
            <ac:spMk id="8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4:56.446" v="180" actId="1076"/>
          <ac:spMkLst>
            <pc:docMk/>
            <pc:sldMk cId="764267516" sldId="264"/>
            <ac:spMk id="9" creationId="{00000000-0000-0000-0000-000000000000}"/>
          </ac:spMkLst>
        </pc:spChg>
        <pc:picChg chg="add mod modCrop">
          <ac:chgData name="Stewart Gale" userId="3647ddd2-6040-41ae-a96d-232c23482af8" providerId="ADAL" clId="{4EAAABEE-0E76-4CA7-B39F-9ED8DDCF3B8E}" dt="2022-01-24T09:14:03.739" v="140" actId="1076"/>
          <ac:picMkLst>
            <pc:docMk/>
            <pc:sldMk cId="764267516" sldId="264"/>
            <ac:picMk id="2" creationId="{150D21DA-BEE2-4C69-BC75-C154976D069B}"/>
          </ac:picMkLst>
        </pc:picChg>
        <pc:picChg chg="mod modCrop">
          <ac:chgData name="Stewart Gale" userId="3647ddd2-6040-41ae-a96d-232c23482af8" providerId="ADAL" clId="{4EAAABEE-0E76-4CA7-B39F-9ED8DDCF3B8E}" dt="2022-01-24T09:14:10.472" v="144" actId="1076"/>
          <ac:picMkLst>
            <pc:docMk/>
            <pc:sldMk cId="764267516" sldId="264"/>
            <ac:picMk id="4" creationId="{00000000-0000-0000-0000-000000000000}"/>
          </ac:picMkLst>
        </pc:picChg>
      </pc:sldChg>
      <pc:sldChg chg="delSp modSp add mod ord delAnim">
        <pc:chgData name="Stewart Gale" userId="3647ddd2-6040-41ae-a96d-232c23482af8" providerId="ADAL" clId="{4EAAABEE-0E76-4CA7-B39F-9ED8DDCF3B8E}" dt="2022-01-24T09:16:51.462" v="222"/>
        <pc:sldMkLst>
          <pc:docMk/>
          <pc:sldMk cId="551814850" sldId="265"/>
        </pc:sldMkLst>
        <pc:spChg chg="mod">
          <ac:chgData name="Stewart Gale" userId="3647ddd2-6040-41ae-a96d-232c23482af8" providerId="ADAL" clId="{4EAAABEE-0E76-4CA7-B39F-9ED8DDCF3B8E}" dt="2022-01-24T09:16:09.467" v="198" actId="1076"/>
          <ac:spMkLst>
            <pc:docMk/>
            <pc:sldMk cId="551814850" sldId="265"/>
            <ac:spMk id="5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6:30.854" v="212" actId="1076"/>
          <ac:spMkLst>
            <pc:docMk/>
            <pc:sldMk cId="551814850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16:45.908" v="220" actId="1076"/>
          <ac:spMkLst>
            <pc:docMk/>
            <pc:sldMk cId="551814850" sldId="265"/>
            <ac:spMk id="8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5:40.474" v="182" actId="478"/>
          <ac:spMkLst>
            <pc:docMk/>
            <pc:sldMk cId="551814850" sldId="265"/>
            <ac:spMk id="9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5:40.474" v="182" actId="478"/>
          <ac:spMkLst>
            <pc:docMk/>
            <pc:sldMk cId="551814850" sldId="265"/>
            <ac:spMk id="10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15:40.474" v="182" actId="478"/>
          <ac:spMkLst>
            <pc:docMk/>
            <pc:sldMk cId="551814850" sldId="265"/>
            <ac:spMk id="11" creationId="{00000000-0000-0000-0000-000000000000}"/>
          </ac:spMkLst>
        </pc:spChg>
        <pc:picChg chg="mod modCrop">
          <ac:chgData name="Stewart Gale" userId="3647ddd2-6040-41ae-a96d-232c23482af8" providerId="ADAL" clId="{4EAAABEE-0E76-4CA7-B39F-9ED8DDCF3B8E}" dt="2022-01-24T09:15:47.436" v="183" actId="732"/>
          <ac:picMkLst>
            <pc:docMk/>
            <pc:sldMk cId="551814850" sldId="265"/>
            <ac:picMk id="4" creationId="{00000000-0000-0000-0000-000000000000}"/>
          </ac:picMkLst>
        </pc:picChg>
      </pc:sldChg>
      <pc:sldChg chg="delSp modSp add mod delAnim">
        <pc:chgData name="Stewart Gale" userId="3647ddd2-6040-41ae-a96d-232c23482af8" providerId="ADAL" clId="{4EAAABEE-0E76-4CA7-B39F-9ED8DDCF3B8E}" dt="2022-01-24T09:21:43.633" v="365" actId="1076"/>
        <pc:sldMkLst>
          <pc:docMk/>
          <pc:sldMk cId="3109170711" sldId="266"/>
        </pc:sldMkLst>
        <pc:spChg chg="del">
          <ac:chgData name="Stewart Gale" userId="3647ddd2-6040-41ae-a96d-232c23482af8" providerId="ADAL" clId="{4EAAABEE-0E76-4CA7-B39F-9ED8DDCF3B8E}" dt="2022-01-24T09:20:27.884" v="325" actId="478"/>
          <ac:spMkLst>
            <pc:docMk/>
            <pc:sldMk cId="3109170711" sldId="266"/>
            <ac:spMk id="7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20:27.884" v="325" actId="478"/>
          <ac:spMkLst>
            <pc:docMk/>
            <pc:sldMk cId="3109170711" sldId="266"/>
            <ac:spMk id="8" creationId="{00000000-0000-0000-0000-000000000000}"/>
          </ac:spMkLst>
        </pc:spChg>
        <pc:spChg chg="del">
          <ac:chgData name="Stewart Gale" userId="3647ddd2-6040-41ae-a96d-232c23482af8" providerId="ADAL" clId="{4EAAABEE-0E76-4CA7-B39F-9ED8DDCF3B8E}" dt="2022-01-24T09:20:27.884" v="325" actId="478"/>
          <ac:spMkLst>
            <pc:docMk/>
            <pc:sldMk cId="3109170711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1:24.419" v="357" actId="404"/>
          <ac:spMkLst>
            <pc:docMk/>
            <pc:sldMk cId="3109170711" sldId="266"/>
            <ac:spMk id="11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1:43.633" v="365" actId="1076"/>
          <ac:spMkLst>
            <pc:docMk/>
            <pc:sldMk cId="3109170711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1:36.919" v="363" actId="14100"/>
          <ac:spMkLst>
            <pc:docMk/>
            <pc:sldMk cId="3109170711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4EAAABEE-0E76-4CA7-B39F-9ED8DDCF3B8E}" dt="2022-01-24T09:21:33.100" v="360" actId="1076"/>
          <ac:spMkLst>
            <pc:docMk/>
            <pc:sldMk cId="3109170711" sldId="266"/>
            <ac:spMk id="14" creationId="{00000000-0000-0000-0000-000000000000}"/>
          </ac:spMkLst>
        </pc:spChg>
        <pc:picChg chg="mod modCrop">
          <ac:chgData name="Stewart Gale" userId="3647ddd2-6040-41ae-a96d-232c23482af8" providerId="ADAL" clId="{4EAAABEE-0E76-4CA7-B39F-9ED8DDCF3B8E}" dt="2022-01-24T09:20:49.024" v="332" actId="14100"/>
          <ac:picMkLst>
            <pc:docMk/>
            <pc:sldMk cId="3109170711" sldId="266"/>
            <ac:picMk id="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63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43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6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8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83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69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1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4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80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49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257B6-AD7A-4BE3-89C6-10AA6AA2EE71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99D60-1402-456F-A6C0-406047995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38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459" t="5429" r="7567" b="7715"/>
          <a:stretch/>
        </p:blipFill>
        <p:spPr>
          <a:xfrm>
            <a:off x="103414" y="0"/>
            <a:ext cx="11941629" cy="685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8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/>
          <a:srcRect l="19156" t="49103" r="7655" b="21588"/>
          <a:stretch/>
        </p:blipFill>
        <p:spPr bwMode="auto">
          <a:xfrm>
            <a:off x="226754" y="119741"/>
            <a:ext cx="11736645" cy="30588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95728" y="3286609"/>
            <a:ext cx="2769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5x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360</a:t>
            </a:r>
          </a:p>
          <a:p>
            <a:r>
              <a:rPr lang="en-GB" sz="3600" dirty="0">
                <a:solidFill>
                  <a:schemeClr val="bg1"/>
                </a:solidFill>
              </a:rPr>
              <a:t>6</a:t>
            </a:r>
            <a:r>
              <a:rPr lang="en-GB" sz="3600" dirty="0">
                <a:solidFill>
                  <a:srgbClr val="FF0000"/>
                </a:solidFill>
              </a:rPr>
              <a:t>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</a:t>
            </a:r>
            <a:r>
              <a:rPr lang="en-GB" sz="3600" dirty="0">
                <a:solidFill>
                  <a:schemeClr val="bg1"/>
                </a:solidFill>
              </a:rPr>
              <a:t>1</a:t>
            </a:r>
            <a:r>
              <a:rPr lang="en-GB" sz="3600" dirty="0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49469" y="3286609"/>
            <a:ext cx="2225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360</a:t>
            </a:r>
          </a:p>
          <a:p>
            <a:r>
              <a:rPr lang="en-GB" sz="3600" dirty="0">
                <a:solidFill>
                  <a:schemeClr val="bg1"/>
                </a:solidFill>
              </a:rPr>
              <a:t>6</a:t>
            </a:r>
            <a:r>
              <a:rPr lang="en-GB" sz="3600" dirty="0">
                <a:solidFill>
                  <a:srgbClr val="FF0000"/>
                </a:solidFill>
              </a:rPr>
              <a:t>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0045" y="3277747"/>
            <a:ext cx="2431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12x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360</a:t>
            </a:r>
          </a:p>
          <a:p>
            <a:r>
              <a:rPr lang="en-GB" sz="3600" dirty="0">
                <a:solidFill>
                  <a:schemeClr val="bg1"/>
                </a:solidFill>
              </a:rPr>
              <a:t>6  </a:t>
            </a:r>
            <a:r>
              <a:rPr lang="en-GB" sz="3600" dirty="0">
                <a:solidFill>
                  <a:srgbClr val="FF0000"/>
                </a:solidFill>
              </a:rPr>
              <a:t>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</a:t>
            </a:r>
            <a:r>
              <a:rPr lang="en-GB" sz="3600" dirty="0">
                <a:solidFill>
                  <a:schemeClr val="bg1"/>
                </a:solidFill>
              </a:rPr>
              <a:t>1</a:t>
            </a:r>
            <a:r>
              <a:rPr lang="en-GB" sz="36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01066" y="3277747"/>
            <a:ext cx="2225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9x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360</a:t>
            </a:r>
          </a:p>
          <a:p>
            <a:r>
              <a:rPr lang="en-GB" sz="3600" dirty="0">
                <a:solidFill>
                  <a:schemeClr val="bg1"/>
                </a:solidFill>
              </a:rPr>
              <a:t>6</a:t>
            </a:r>
            <a:r>
              <a:rPr lang="en-GB" sz="3600" dirty="0">
                <a:solidFill>
                  <a:srgbClr val="FF0000"/>
                </a:solidFill>
              </a:rPr>
              <a:t>x </a:t>
            </a:r>
            <a:r>
              <a:rPr lang="en-GB" sz="3600" dirty="0">
                <a:solidFill>
                  <a:schemeClr val="bg1"/>
                </a:solidFill>
              </a:rPr>
              <a:t>+ </a:t>
            </a:r>
            <a:r>
              <a:rPr lang="en-GB" sz="3600" dirty="0">
                <a:solidFill>
                  <a:srgbClr val="FF0000"/>
                </a:solidFill>
              </a:rPr>
              <a:t>= </a:t>
            </a:r>
            <a:r>
              <a:rPr lang="en-GB" sz="3600" dirty="0">
                <a:solidFill>
                  <a:schemeClr val="bg1"/>
                </a:solidFill>
              </a:rPr>
              <a:t>1</a:t>
            </a:r>
            <a:r>
              <a:rPr lang="en-GB" sz="3600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10917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9911" t="42113" r="7188" b="19631"/>
          <a:stretch/>
        </p:blipFill>
        <p:spPr bwMode="auto">
          <a:xfrm>
            <a:off x="71437" y="-38100"/>
            <a:ext cx="12049125" cy="438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7943" y="3768120"/>
            <a:ext cx="2544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7x + 10 = 360</a:t>
            </a:r>
          </a:p>
          <a:p>
            <a:r>
              <a:rPr lang="en-GB" sz="3200" dirty="0">
                <a:solidFill>
                  <a:srgbClr val="FF0000"/>
                </a:solidFill>
              </a:rPr>
              <a:t>7x </a:t>
            </a:r>
            <a:r>
              <a:rPr lang="en-GB" sz="3200" dirty="0">
                <a:solidFill>
                  <a:schemeClr val="bg1"/>
                </a:solidFill>
              </a:rPr>
              <a:t>+ 10 </a:t>
            </a:r>
            <a:r>
              <a:rPr lang="en-GB" sz="3200" dirty="0">
                <a:solidFill>
                  <a:srgbClr val="FF0000"/>
                </a:solidFill>
              </a:rPr>
              <a:t>= 350</a:t>
            </a:r>
          </a:p>
          <a:p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x </a:t>
            </a:r>
            <a:r>
              <a:rPr lang="en-GB" sz="3200" dirty="0">
                <a:solidFill>
                  <a:schemeClr val="bg1"/>
                </a:solidFill>
              </a:rPr>
              <a:t>+ 10 </a:t>
            </a:r>
            <a:r>
              <a:rPr lang="en-GB" sz="3200" dirty="0">
                <a:solidFill>
                  <a:srgbClr val="FF0000"/>
                </a:solidFill>
              </a:rPr>
              <a:t>= </a:t>
            </a:r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6261" y="4590582"/>
            <a:ext cx="2761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10x + 10 = 360</a:t>
            </a:r>
          </a:p>
          <a:p>
            <a:r>
              <a:rPr lang="en-GB" sz="3200" dirty="0">
                <a:solidFill>
                  <a:srgbClr val="FF0000"/>
                </a:solidFill>
              </a:rPr>
              <a:t>10x </a:t>
            </a:r>
            <a:r>
              <a:rPr lang="en-GB" sz="3200" dirty="0">
                <a:solidFill>
                  <a:schemeClr val="bg1"/>
                </a:solidFill>
              </a:rPr>
              <a:t>+ 10 </a:t>
            </a:r>
            <a:r>
              <a:rPr lang="en-GB" sz="3200" dirty="0">
                <a:solidFill>
                  <a:srgbClr val="FF0000"/>
                </a:solidFill>
              </a:rPr>
              <a:t>= 350</a:t>
            </a:r>
          </a:p>
          <a:p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x </a:t>
            </a:r>
            <a:r>
              <a:rPr lang="en-GB" sz="3200" dirty="0">
                <a:solidFill>
                  <a:schemeClr val="bg1"/>
                </a:solidFill>
              </a:rPr>
              <a:t>+ 10   </a:t>
            </a:r>
            <a:r>
              <a:rPr lang="en-GB" sz="3200" dirty="0">
                <a:solidFill>
                  <a:srgbClr val="FF0000"/>
                </a:solidFill>
              </a:rPr>
              <a:t>= </a:t>
            </a:r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2247" y="3723495"/>
            <a:ext cx="2097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6x </a:t>
            </a:r>
            <a:r>
              <a:rPr lang="en-GB" sz="3200" dirty="0">
                <a:solidFill>
                  <a:schemeClr val="bg1"/>
                </a:solidFill>
              </a:rPr>
              <a:t>+ </a:t>
            </a:r>
            <a:r>
              <a:rPr lang="en-GB" sz="3200" dirty="0">
                <a:solidFill>
                  <a:srgbClr val="FF0000"/>
                </a:solidFill>
              </a:rPr>
              <a:t>= 360</a:t>
            </a:r>
          </a:p>
          <a:p>
            <a:r>
              <a:rPr lang="en-GB" sz="3200" dirty="0">
                <a:solidFill>
                  <a:schemeClr val="bg1"/>
                </a:solidFill>
              </a:rPr>
              <a:t>6</a:t>
            </a:r>
            <a:r>
              <a:rPr lang="en-GB" sz="3200" dirty="0">
                <a:solidFill>
                  <a:srgbClr val="FF0000"/>
                </a:solidFill>
              </a:rPr>
              <a:t>x </a:t>
            </a:r>
            <a:r>
              <a:rPr lang="en-GB" sz="3200" dirty="0">
                <a:solidFill>
                  <a:schemeClr val="bg1"/>
                </a:solidFill>
              </a:rPr>
              <a:t>+ </a:t>
            </a:r>
            <a:r>
              <a:rPr lang="en-GB" sz="3200" dirty="0">
                <a:solidFill>
                  <a:srgbClr val="FF0000"/>
                </a:solidFill>
              </a:rPr>
              <a:t>= </a:t>
            </a:r>
            <a:r>
              <a:rPr lang="en-GB" sz="3200" dirty="0">
                <a:solidFill>
                  <a:schemeClr val="bg1"/>
                </a:solidFill>
              </a:rPr>
              <a:t>3</a:t>
            </a:r>
            <a:r>
              <a:rPr lang="en-GB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43291" y="4590582"/>
            <a:ext cx="2677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10x - 20 = 360</a:t>
            </a:r>
          </a:p>
          <a:p>
            <a:r>
              <a:rPr lang="en-GB" sz="3200" dirty="0">
                <a:solidFill>
                  <a:srgbClr val="FF0000"/>
                </a:solidFill>
              </a:rPr>
              <a:t>10x </a:t>
            </a:r>
            <a:r>
              <a:rPr lang="en-GB" sz="3200" dirty="0">
                <a:solidFill>
                  <a:schemeClr val="bg1"/>
                </a:solidFill>
              </a:rPr>
              <a:t>+ 10 </a:t>
            </a:r>
            <a:r>
              <a:rPr lang="en-GB" sz="3200" dirty="0">
                <a:solidFill>
                  <a:srgbClr val="FF0000"/>
                </a:solidFill>
              </a:rPr>
              <a:t>= 380</a:t>
            </a:r>
          </a:p>
          <a:p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x </a:t>
            </a:r>
            <a:r>
              <a:rPr lang="en-GB" sz="3200" dirty="0">
                <a:solidFill>
                  <a:schemeClr val="bg1"/>
                </a:solidFill>
              </a:rPr>
              <a:t>+ 10   </a:t>
            </a:r>
            <a:r>
              <a:rPr lang="en-GB" sz="3200" dirty="0">
                <a:solidFill>
                  <a:srgbClr val="FF0000"/>
                </a:solidFill>
              </a:rPr>
              <a:t>= </a:t>
            </a:r>
            <a:r>
              <a:rPr lang="en-GB" sz="3200" dirty="0">
                <a:solidFill>
                  <a:schemeClr val="bg1"/>
                </a:solidFill>
              </a:rPr>
              <a:t>1</a:t>
            </a:r>
            <a:r>
              <a:rPr lang="en-GB" sz="3200" dirty="0">
                <a:solidFill>
                  <a:srgbClr val="FF0000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755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1635" y="2117271"/>
            <a:ext cx="7788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64819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r="73998" b="62488"/>
          <a:stretch/>
        </p:blipFill>
        <p:spPr>
          <a:xfrm>
            <a:off x="772073" y="403329"/>
            <a:ext cx="3716162" cy="315085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26241" y="3705436"/>
            <a:ext cx="2738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8b + 6 = 46</a:t>
            </a:r>
          </a:p>
          <a:p>
            <a:endParaRPr lang="en-GB" sz="4000" dirty="0">
              <a:solidFill>
                <a:srgbClr val="FF0000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8</a:t>
            </a:r>
            <a:r>
              <a:rPr lang="en-GB" sz="4000" dirty="0">
                <a:solidFill>
                  <a:srgbClr val="FF0000"/>
                </a:solidFill>
              </a:rPr>
              <a:t>b </a:t>
            </a:r>
            <a:r>
              <a:rPr lang="en-GB" sz="4000" dirty="0">
                <a:solidFill>
                  <a:schemeClr val="bg1"/>
                </a:solidFill>
              </a:rPr>
              <a:t>+ 6 </a:t>
            </a:r>
            <a:r>
              <a:rPr lang="en-GB" sz="4000" dirty="0">
                <a:solidFill>
                  <a:srgbClr val="FF0000"/>
                </a:solidFill>
              </a:rPr>
              <a:t>= </a:t>
            </a:r>
            <a:r>
              <a:rPr lang="en-GB" sz="4000" dirty="0">
                <a:solidFill>
                  <a:schemeClr val="bg1"/>
                </a:solidFill>
              </a:rPr>
              <a:t>4</a:t>
            </a:r>
            <a:r>
              <a:rPr lang="en-GB" sz="4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91276" y="3748979"/>
            <a:ext cx="3516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10a + 14 = 46</a:t>
            </a:r>
          </a:p>
          <a:p>
            <a:endParaRPr lang="en-GB" sz="4000" dirty="0">
              <a:solidFill>
                <a:srgbClr val="FF0000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81</a:t>
            </a:r>
            <a:r>
              <a:rPr lang="en-GB" sz="4000" dirty="0">
                <a:solidFill>
                  <a:srgbClr val="FF0000"/>
                </a:solidFill>
              </a:rPr>
              <a:t>a </a:t>
            </a:r>
            <a:r>
              <a:rPr lang="en-GB" sz="4000" dirty="0">
                <a:solidFill>
                  <a:schemeClr val="bg1"/>
                </a:solidFill>
              </a:rPr>
              <a:t>+ 64 </a:t>
            </a:r>
            <a:r>
              <a:rPr lang="en-GB" sz="4000" dirty="0">
                <a:solidFill>
                  <a:srgbClr val="FF0000"/>
                </a:solidFill>
              </a:rPr>
              <a:t>= 3.2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EC98C5-F287-49A8-9BC8-AA88B0F5F7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84"/>
          <a:stretch/>
        </p:blipFill>
        <p:spPr>
          <a:xfrm>
            <a:off x="5149524" y="565951"/>
            <a:ext cx="6545642" cy="294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9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67854" t="47924"/>
          <a:stretch/>
        </p:blipFill>
        <p:spPr>
          <a:xfrm>
            <a:off x="6578959" y="295202"/>
            <a:ext cx="4059918" cy="386553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358074" y="4102636"/>
            <a:ext cx="3325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8d - </a:t>
            </a:r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2 =  46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81</a:t>
            </a:r>
            <a:r>
              <a:rPr lang="en-GB" sz="4000" dirty="0">
                <a:solidFill>
                  <a:srgbClr val="FF0000"/>
                </a:solidFill>
              </a:rPr>
              <a:t>d </a:t>
            </a:r>
            <a:r>
              <a:rPr lang="en-GB" sz="4000" dirty="0">
                <a:solidFill>
                  <a:schemeClr val="bg1"/>
                </a:solidFill>
              </a:rPr>
              <a:t>+ 64 </a:t>
            </a:r>
            <a:r>
              <a:rPr lang="en-GB" sz="4000" dirty="0">
                <a:solidFill>
                  <a:srgbClr val="FF0000"/>
                </a:solidFill>
              </a:rPr>
              <a:t>= </a:t>
            </a:r>
            <a:r>
              <a:rPr lang="en-GB" sz="4000" dirty="0">
                <a:solidFill>
                  <a:schemeClr val="bg1"/>
                </a:solidFill>
              </a:rPr>
              <a:t>3</a:t>
            </a:r>
            <a:r>
              <a:rPr lang="en-GB" sz="40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53955" y="4321629"/>
            <a:ext cx="3325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25e - </a:t>
            </a:r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4 =  46</a:t>
            </a:r>
          </a:p>
          <a:p>
            <a:endParaRPr lang="en-GB" sz="4000">
              <a:solidFill>
                <a:schemeClr val="bg1"/>
              </a:solidFill>
            </a:endParaRPr>
          </a:p>
          <a:p>
            <a:r>
              <a:rPr lang="en-GB" sz="4000">
                <a:solidFill>
                  <a:schemeClr val="bg1"/>
                </a:solidFill>
              </a:rPr>
              <a:t>81</a:t>
            </a:r>
            <a:r>
              <a:rPr lang="en-GB" sz="4000">
                <a:solidFill>
                  <a:srgbClr val="FF0000"/>
                </a:solidFill>
              </a:rPr>
              <a:t>e </a:t>
            </a:r>
            <a:r>
              <a:rPr lang="en-GB" sz="4000" dirty="0">
                <a:solidFill>
                  <a:schemeClr val="bg1"/>
                </a:solidFill>
              </a:rPr>
              <a:t>+ 64 </a:t>
            </a:r>
            <a:r>
              <a:rPr lang="en-GB" sz="4000" dirty="0">
                <a:solidFill>
                  <a:srgbClr val="FF0000"/>
                </a:solidFill>
              </a:rPr>
              <a:t>=  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56C646-1C24-4F87-9422-5D4008D76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12" r="63048" b="8132"/>
          <a:stretch/>
        </p:blipFill>
        <p:spPr>
          <a:xfrm>
            <a:off x="428613" y="340700"/>
            <a:ext cx="5184430" cy="331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5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9147" t="3174" r="3142" b="52605"/>
          <a:stretch/>
        </p:blipFill>
        <p:spPr>
          <a:xfrm>
            <a:off x="6286499" y="281726"/>
            <a:ext cx="5176157" cy="3791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70636" y="4227951"/>
                <a:ext cx="3843196" cy="2195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>
                    <a:solidFill>
                      <a:schemeClr val="bg1"/>
                    </a:solidFill>
                  </a:rPr>
                  <a:t>1</a:t>
                </a:r>
                <a:r>
                  <a:rPr lang="en-GB" sz="4000" dirty="0">
                    <a:solidFill>
                      <a:srgbClr val="FF0000"/>
                    </a:solidFill>
                  </a:rPr>
                  <a:t>9g + 18 =  46</a:t>
                </a:r>
              </a:p>
              <a:p>
                <a:r>
                  <a:rPr lang="en-GB" sz="4000" dirty="0">
                    <a:solidFill>
                      <a:schemeClr val="bg1"/>
                    </a:solidFill>
                  </a:rPr>
                  <a:t>1</a:t>
                </a:r>
                <a:r>
                  <a:rPr lang="en-GB" sz="4000" dirty="0">
                    <a:solidFill>
                      <a:srgbClr val="FF0000"/>
                    </a:solidFill>
                  </a:rPr>
                  <a:t>9g </a:t>
                </a:r>
                <a:r>
                  <a:rPr lang="en-GB" sz="4000" dirty="0">
                    <a:solidFill>
                      <a:schemeClr val="bg1"/>
                    </a:solidFill>
                  </a:rPr>
                  <a:t>+ 46 </a:t>
                </a:r>
                <a:r>
                  <a:rPr lang="en-GB" sz="4000" dirty="0">
                    <a:solidFill>
                      <a:srgbClr val="FF0000"/>
                    </a:solidFill>
                  </a:rPr>
                  <a:t>=  28</a:t>
                </a:r>
              </a:p>
              <a:p>
                <a:r>
                  <a:rPr lang="en-GB" sz="4000" dirty="0">
                    <a:solidFill>
                      <a:schemeClr val="bg1"/>
                    </a:solidFill>
                  </a:rPr>
                  <a:t>81</a:t>
                </a:r>
                <a:r>
                  <a:rPr lang="en-GB" sz="4000" dirty="0">
                    <a:solidFill>
                      <a:srgbClr val="FF0000"/>
                    </a:solidFill>
                  </a:rPr>
                  <a:t>g </a:t>
                </a:r>
                <a:r>
                  <a:rPr lang="en-GB" sz="4000" dirty="0">
                    <a:solidFill>
                      <a:schemeClr val="bg1"/>
                    </a:solidFill>
                  </a:rPr>
                  <a:t>+ 64 </a:t>
                </a:r>
                <a:r>
                  <a:rPr lang="en-GB" sz="4000" dirty="0">
                    <a:solidFill>
                      <a:srgbClr val="FF0000"/>
                    </a:solidFill>
                  </a:rPr>
                  <a:t>= </a:t>
                </a:r>
                <a:r>
                  <a:rPr lang="en-GB" sz="4000" dirty="0">
                    <a:solidFill>
                      <a:schemeClr val="bg1"/>
                    </a:solidFill>
                  </a:rPr>
                  <a:t>3</a:t>
                </a:r>
                <a:r>
                  <a:rPr lang="en-GB" sz="40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636" y="4227951"/>
                <a:ext cx="3843196" cy="2195922"/>
              </a:xfrm>
              <a:prstGeom prst="rect">
                <a:avLst/>
              </a:prstGeom>
              <a:blipFill>
                <a:blip r:embed="rId3"/>
                <a:stretch>
                  <a:fillRect l="-5556" t="-5000" b="-52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423098" y="4468595"/>
            <a:ext cx="2999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10h  = 46</a:t>
            </a:r>
          </a:p>
          <a:p>
            <a:r>
              <a:rPr lang="en-GB" sz="4800" dirty="0">
                <a:solidFill>
                  <a:schemeClr val="bg1"/>
                </a:solidFill>
              </a:rPr>
              <a:t>10</a:t>
            </a:r>
            <a:r>
              <a:rPr lang="en-GB" sz="4800" dirty="0">
                <a:solidFill>
                  <a:srgbClr val="FF0000"/>
                </a:solidFill>
              </a:rPr>
              <a:t>h </a:t>
            </a:r>
            <a:r>
              <a:rPr lang="en-GB" sz="4800" dirty="0">
                <a:solidFill>
                  <a:schemeClr val="bg1"/>
                </a:solidFill>
              </a:rPr>
              <a:t> </a:t>
            </a:r>
            <a:r>
              <a:rPr lang="en-GB" sz="4800" dirty="0">
                <a:solidFill>
                  <a:srgbClr val="FF0000"/>
                </a:solidFill>
              </a:rPr>
              <a:t>= 4.6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082C09-0370-45F8-9555-0B83DE5628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08" r="57347" b="13879"/>
          <a:stretch/>
        </p:blipFill>
        <p:spPr>
          <a:xfrm>
            <a:off x="417872" y="434127"/>
            <a:ext cx="4801828" cy="373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771" t="50858" r="11972"/>
          <a:stretch/>
        </p:blipFill>
        <p:spPr>
          <a:xfrm>
            <a:off x="6558643" y="283154"/>
            <a:ext cx="4559023" cy="38596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67339" y="4044607"/>
                <a:ext cx="3511490" cy="2464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rgbClr val="FF0000"/>
                    </a:solidFill>
                  </a:rPr>
                  <a:t>8j - 16 = 46</a:t>
                </a:r>
              </a:p>
              <a:p>
                <a:r>
                  <a:rPr lang="en-GB" sz="4400" dirty="0">
                    <a:solidFill>
                      <a:srgbClr val="FF0000"/>
                    </a:solidFill>
                  </a:rPr>
                  <a:t>8j </a:t>
                </a:r>
                <a:r>
                  <a:rPr lang="en-GB" sz="4400" dirty="0">
                    <a:solidFill>
                      <a:schemeClr val="bg1"/>
                    </a:solidFill>
                  </a:rPr>
                  <a:t>+ 6 </a:t>
                </a:r>
                <a:r>
                  <a:rPr lang="en-GB" sz="4400" dirty="0">
                    <a:solidFill>
                      <a:srgbClr val="FF0000"/>
                    </a:solidFill>
                  </a:rPr>
                  <a:t>= 62</a:t>
                </a:r>
              </a:p>
              <a:p>
                <a:r>
                  <a:rPr lang="en-GB" sz="4400" dirty="0">
                    <a:solidFill>
                      <a:schemeClr val="bg1"/>
                    </a:solidFill>
                  </a:rPr>
                  <a:t>8</a:t>
                </a:r>
                <a:r>
                  <a:rPr lang="en-GB" sz="4400" dirty="0">
                    <a:solidFill>
                      <a:srgbClr val="FF0000"/>
                    </a:solidFill>
                  </a:rPr>
                  <a:t>j </a:t>
                </a:r>
                <a:r>
                  <a:rPr lang="en-GB" sz="4400" dirty="0">
                    <a:solidFill>
                      <a:schemeClr val="bg1"/>
                    </a:solidFill>
                  </a:rPr>
                  <a:t>+ 6 </a:t>
                </a:r>
                <a:r>
                  <a:rPr lang="en-GB" sz="4400" dirty="0">
                    <a:solidFill>
                      <a:srgbClr val="FF0000"/>
                    </a:solidFill>
                  </a:rPr>
                  <a:t>= </a:t>
                </a:r>
                <a:r>
                  <a:rPr lang="en-GB" sz="4400" dirty="0">
                    <a:solidFill>
                      <a:schemeClr val="bg1"/>
                    </a:solidFill>
                  </a:rPr>
                  <a:t>4</a:t>
                </a:r>
                <a:r>
                  <a:rPr lang="en-GB" sz="4400" dirty="0">
                    <a:solidFill>
                      <a:srgbClr val="FF0000"/>
                    </a:solidFill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339" y="4044607"/>
                <a:ext cx="3511490" cy="2464008"/>
              </a:xfrm>
              <a:prstGeom prst="rect">
                <a:avLst/>
              </a:prstGeom>
              <a:blipFill>
                <a:blip r:embed="rId3"/>
                <a:stretch>
                  <a:fillRect l="-7118" t="-4938" b="-27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32750" y="4188930"/>
                <a:ext cx="3511490" cy="2464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rgbClr val="FF0000"/>
                    </a:solidFill>
                  </a:rPr>
                  <a:t>26i + 8 = 46</a:t>
                </a:r>
              </a:p>
              <a:p>
                <a:r>
                  <a:rPr lang="en-GB" sz="4400" dirty="0">
                    <a:solidFill>
                      <a:srgbClr val="FF0000"/>
                    </a:solidFill>
                  </a:rPr>
                  <a:t>26i </a:t>
                </a:r>
                <a:r>
                  <a:rPr lang="en-GB" sz="4400" dirty="0">
                    <a:solidFill>
                      <a:schemeClr val="bg1"/>
                    </a:solidFill>
                  </a:rPr>
                  <a:t>+ 6 </a:t>
                </a:r>
                <a:r>
                  <a:rPr lang="en-GB" sz="4400" dirty="0">
                    <a:solidFill>
                      <a:srgbClr val="FF0000"/>
                    </a:solidFill>
                  </a:rPr>
                  <a:t>= 38</a:t>
                </a:r>
              </a:p>
              <a:p>
                <a:r>
                  <a:rPr lang="en-GB" sz="4400" dirty="0">
                    <a:solidFill>
                      <a:schemeClr val="bg1"/>
                    </a:solidFill>
                  </a:rPr>
                  <a:t>20</a:t>
                </a:r>
                <a:r>
                  <a:rPr lang="en-GB" sz="4400" dirty="0">
                    <a:solidFill>
                      <a:srgbClr val="FF0000"/>
                    </a:solidFill>
                  </a:rPr>
                  <a:t>i </a:t>
                </a:r>
                <a:r>
                  <a:rPr lang="en-GB" sz="4400" dirty="0">
                    <a:solidFill>
                      <a:schemeClr val="bg1"/>
                    </a:solidFill>
                  </a:rPr>
                  <a:t>6    </a:t>
                </a:r>
                <a:r>
                  <a:rPr lang="en-GB" sz="4400" dirty="0">
                    <a:solidFill>
                      <a:srgbClr val="FF0000"/>
                    </a:solidFill>
                  </a:rPr>
                  <a:t>= </a:t>
                </a:r>
                <a:r>
                  <a:rPr lang="en-GB" sz="4400" dirty="0">
                    <a:solidFill>
                      <a:schemeClr val="bg1"/>
                    </a:solidFill>
                  </a:rPr>
                  <a:t>4</a:t>
                </a:r>
                <a:r>
                  <a:rPr lang="en-GB" sz="4400" dirty="0">
                    <a:solidFill>
                      <a:srgbClr val="FF0000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750" y="4188930"/>
                <a:ext cx="3511490" cy="2464008"/>
              </a:xfrm>
              <a:prstGeom prst="rect">
                <a:avLst/>
              </a:prstGeom>
              <a:blipFill>
                <a:blip r:embed="rId4"/>
                <a:stretch>
                  <a:fillRect l="-6944" t="-4950" b="-2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50D21DA-BEE2-4C69-BC75-C154976D06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60" r="70457" b="7281"/>
          <a:stretch/>
        </p:blipFill>
        <p:spPr>
          <a:xfrm>
            <a:off x="701283" y="326570"/>
            <a:ext cx="4197288" cy="360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6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24491" t="23811" r="13631" b="55524"/>
          <a:stretch/>
        </p:blipFill>
        <p:spPr bwMode="auto">
          <a:xfrm>
            <a:off x="596966" y="1"/>
            <a:ext cx="11213497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13599" y="3242884"/>
            <a:ext cx="2823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6x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180</a:t>
            </a:r>
          </a:p>
          <a:p>
            <a:r>
              <a:rPr lang="en-GB" sz="4800" dirty="0">
                <a:solidFill>
                  <a:schemeClr val="bg1"/>
                </a:solidFill>
              </a:rPr>
              <a:t>6</a:t>
            </a:r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</a:t>
            </a:r>
            <a:r>
              <a:rPr lang="en-GB" sz="4800" dirty="0">
                <a:solidFill>
                  <a:schemeClr val="bg1"/>
                </a:solidFill>
              </a:rPr>
              <a:t>1</a:t>
            </a:r>
            <a:r>
              <a:rPr lang="en-GB" sz="48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9766" y="3190127"/>
            <a:ext cx="2936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9x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180</a:t>
            </a:r>
          </a:p>
          <a:p>
            <a:r>
              <a:rPr lang="en-GB" sz="4800" dirty="0">
                <a:solidFill>
                  <a:schemeClr val="bg1"/>
                </a:solidFill>
              </a:rPr>
              <a:t>6</a:t>
            </a:r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</a:t>
            </a:r>
            <a:r>
              <a:rPr lang="en-GB" sz="4800" dirty="0">
                <a:solidFill>
                  <a:schemeClr val="bg1"/>
                </a:solidFill>
              </a:rPr>
              <a:t>1</a:t>
            </a:r>
            <a:r>
              <a:rPr lang="en-GB" sz="4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1165" y="3242884"/>
            <a:ext cx="34009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10x + 10 = 180</a:t>
            </a:r>
          </a:p>
          <a:p>
            <a:r>
              <a:rPr lang="en-GB" sz="4000" dirty="0">
                <a:solidFill>
                  <a:srgbClr val="FF0000"/>
                </a:solidFill>
              </a:rPr>
              <a:t>10x </a:t>
            </a:r>
            <a:r>
              <a:rPr lang="en-GB" sz="4000" dirty="0">
                <a:solidFill>
                  <a:schemeClr val="bg1"/>
                </a:solidFill>
              </a:rPr>
              <a:t>+ 10 </a:t>
            </a:r>
            <a:r>
              <a:rPr lang="en-GB" sz="4000" dirty="0">
                <a:solidFill>
                  <a:srgbClr val="FF0000"/>
                </a:solidFill>
              </a:rPr>
              <a:t>= 170</a:t>
            </a:r>
          </a:p>
          <a:p>
            <a:r>
              <a:rPr lang="en-GB" sz="4000" dirty="0">
                <a:solidFill>
                  <a:schemeClr val="bg1"/>
                </a:solidFill>
              </a:rPr>
              <a:t>10</a:t>
            </a:r>
            <a:r>
              <a:rPr lang="en-GB" sz="4000" dirty="0">
                <a:solidFill>
                  <a:srgbClr val="FF0000"/>
                </a:solidFill>
              </a:rPr>
              <a:t>x </a:t>
            </a:r>
            <a:r>
              <a:rPr lang="en-GB" sz="4000" dirty="0">
                <a:solidFill>
                  <a:schemeClr val="bg1"/>
                </a:solidFill>
              </a:rPr>
              <a:t>+ 10 </a:t>
            </a:r>
            <a:r>
              <a:rPr lang="en-GB" sz="4000" dirty="0">
                <a:solidFill>
                  <a:srgbClr val="FF0000"/>
                </a:solidFill>
              </a:rPr>
              <a:t>= </a:t>
            </a:r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55181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24491" t="47224" r="13631" b="29597"/>
          <a:stretch/>
        </p:blipFill>
        <p:spPr bwMode="auto">
          <a:xfrm>
            <a:off x="489251" y="195942"/>
            <a:ext cx="11213497" cy="3077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0636" y="3585051"/>
            <a:ext cx="3097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4x </a:t>
            </a:r>
            <a:r>
              <a:rPr lang="en-GB" sz="4400" dirty="0">
                <a:solidFill>
                  <a:schemeClr val="bg1"/>
                </a:solidFill>
              </a:rPr>
              <a:t>+ </a:t>
            </a:r>
            <a:r>
              <a:rPr lang="en-GB" sz="4400" dirty="0">
                <a:solidFill>
                  <a:srgbClr val="FF0000"/>
                </a:solidFill>
              </a:rPr>
              <a:t>= </a:t>
            </a:r>
            <a:r>
              <a:rPr lang="en-GB" sz="4400" dirty="0">
                <a:solidFill>
                  <a:schemeClr val="bg1"/>
                </a:solidFill>
              </a:rPr>
              <a:t>1</a:t>
            </a:r>
            <a:r>
              <a:rPr lang="en-GB" sz="4400" dirty="0">
                <a:solidFill>
                  <a:srgbClr val="FF0000"/>
                </a:solidFill>
              </a:rPr>
              <a:t>90</a:t>
            </a:r>
          </a:p>
          <a:p>
            <a:r>
              <a:rPr lang="en-GB" sz="4400" dirty="0">
                <a:solidFill>
                  <a:schemeClr val="bg1"/>
                </a:solidFill>
              </a:rPr>
              <a:t>6</a:t>
            </a:r>
            <a:r>
              <a:rPr lang="en-GB" sz="4400" dirty="0">
                <a:solidFill>
                  <a:srgbClr val="FF0000"/>
                </a:solidFill>
              </a:rPr>
              <a:t>x </a:t>
            </a:r>
            <a:r>
              <a:rPr lang="en-GB" sz="4400" dirty="0">
                <a:solidFill>
                  <a:schemeClr val="bg1"/>
                </a:solidFill>
              </a:rPr>
              <a:t>+ </a:t>
            </a:r>
            <a:r>
              <a:rPr lang="en-GB" sz="4400" dirty="0">
                <a:solidFill>
                  <a:srgbClr val="FF0000"/>
                </a:solidFill>
              </a:rPr>
              <a:t>= </a:t>
            </a:r>
            <a:r>
              <a:rPr lang="en-GB" sz="4400" dirty="0">
                <a:solidFill>
                  <a:schemeClr val="bg1"/>
                </a:solidFill>
              </a:rPr>
              <a:t>1</a:t>
            </a:r>
            <a:r>
              <a:rPr lang="en-GB" sz="4400" dirty="0">
                <a:solidFill>
                  <a:srgbClr val="FF0000"/>
                </a:solidFill>
              </a:rPr>
              <a:t>22.5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3123" y="3520013"/>
            <a:ext cx="26856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3x </a:t>
            </a:r>
            <a:r>
              <a:rPr lang="en-GB" sz="4400" dirty="0">
                <a:solidFill>
                  <a:schemeClr val="bg1"/>
                </a:solidFill>
              </a:rPr>
              <a:t>+ </a:t>
            </a:r>
            <a:r>
              <a:rPr lang="en-GB" sz="4400" dirty="0">
                <a:solidFill>
                  <a:srgbClr val="FF0000"/>
                </a:solidFill>
              </a:rPr>
              <a:t>= </a:t>
            </a:r>
            <a:r>
              <a:rPr lang="en-GB" sz="4400" dirty="0">
                <a:solidFill>
                  <a:schemeClr val="bg1"/>
                </a:solidFill>
              </a:rPr>
              <a:t>1</a:t>
            </a:r>
            <a:r>
              <a:rPr lang="en-GB" sz="4400" dirty="0">
                <a:solidFill>
                  <a:srgbClr val="FF0000"/>
                </a:solidFill>
              </a:rPr>
              <a:t>90</a:t>
            </a:r>
          </a:p>
          <a:p>
            <a:r>
              <a:rPr lang="en-GB" sz="4400" dirty="0">
                <a:solidFill>
                  <a:schemeClr val="bg1"/>
                </a:solidFill>
              </a:rPr>
              <a:t>6</a:t>
            </a:r>
            <a:r>
              <a:rPr lang="en-GB" sz="4400" dirty="0">
                <a:solidFill>
                  <a:srgbClr val="FF0000"/>
                </a:solidFill>
              </a:rPr>
              <a:t>x </a:t>
            </a:r>
            <a:r>
              <a:rPr lang="en-GB" sz="4400" dirty="0">
                <a:solidFill>
                  <a:schemeClr val="bg1"/>
                </a:solidFill>
              </a:rPr>
              <a:t>+ </a:t>
            </a:r>
            <a:r>
              <a:rPr lang="en-GB" sz="4400" dirty="0">
                <a:solidFill>
                  <a:srgbClr val="FF0000"/>
                </a:solidFill>
              </a:rPr>
              <a:t>= </a:t>
            </a:r>
            <a:r>
              <a:rPr lang="en-GB" sz="4400" dirty="0">
                <a:solidFill>
                  <a:schemeClr val="bg1"/>
                </a:solidFill>
              </a:rPr>
              <a:t>1</a:t>
            </a:r>
            <a:r>
              <a:rPr lang="en-GB" sz="44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7508" y="3429000"/>
            <a:ext cx="28070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4x + 6 = 90</a:t>
            </a:r>
          </a:p>
          <a:p>
            <a:r>
              <a:rPr lang="en-GB" sz="4400" dirty="0">
                <a:solidFill>
                  <a:srgbClr val="FF0000"/>
                </a:solidFill>
              </a:rPr>
              <a:t>4x </a:t>
            </a:r>
            <a:r>
              <a:rPr lang="en-GB" sz="4400" dirty="0">
                <a:solidFill>
                  <a:schemeClr val="bg1"/>
                </a:solidFill>
              </a:rPr>
              <a:t>+ 8 </a:t>
            </a:r>
            <a:r>
              <a:rPr lang="en-GB" sz="4400" dirty="0">
                <a:solidFill>
                  <a:srgbClr val="FF0000"/>
                </a:solidFill>
              </a:rPr>
              <a:t>= 84</a:t>
            </a:r>
          </a:p>
          <a:p>
            <a:r>
              <a:rPr lang="en-GB" sz="4400" dirty="0">
                <a:solidFill>
                  <a:schemeClr val="bg1"/>
                </a:solidFill>
              </a:rPr>
              <a:t>10</a:t>
            </a:r>
            <a:r>
              <a:rPr lang="en-GB" sz="4400" dirty="0">
                <a:solidFill>
                  <a:srgbClr val="FF0000"/>
                </a:solidFill>
              </a:rPr>
              <a:t>x </a:t>
            </a:r>
            <a:r>
              <a:rPr lang="en-GB" sz="4400" dirty="0">
                <a:solidFill>
                  <a:schemeClr val="bg1"/>
                </a:solidFill>
              </a:rPr>
              <a:t>+8</a:t>
            </a:r>
            <a:r>
              <a:rPr lang="en-GB" sz="4400" dirty="0">
                <a:solidFill>
                  <a:srgbClr val="FF0000"/>
                </a:solidFill>
              </a:rPr>
              <a:t>= 21</a:t>
            </a:r>
          </a:p>
        </p:txBody>
      </p:sp>
    </p:spTree>
    <p:extLst>
      <p:ext uri="{BB962C8B-B14F-4D97-AF65-F5344CB8AC3E}">
        <p14:creationId xmlns:p14="http://schemas.microsoft.com/office/powerpoint/2010/main" val="316836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/>
          <a:srcRect l="19156" t="19609" r="4579" b="59417"/>
          <a:stretch/>
        </p:blipFill>
        <p:spPr bwMode="auto">
          <a:xfrm>
            <a:off x="646112" y="171450"/>
            <a:ext cx="11088688" cy="2045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31705" y="2701417"/>
            <a:ext cx="2885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3x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180</a:t>
            </a:r>
          </a:p>
          <a:p>
            <a:r>
              <a:rPr lang="en-GB" sz="4800" dirty="0">
                <a:solidFill>
                  <a:schemeClr val="bg1"/>
                </a:solidFill>
              </a:rPr>
              <a:t>6</a:t>
            </a:r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</a:t>
            </a:r>
            <a:r>
              <a:rPr lang="en-GB" sz="4800" dirty="0">
                <a:solidFill>
                  <a:schemeClr val="bg1"/>
                </a:solidFill>
              </a:rPr>
              <a:t>1</a:t>
            </a:r>
            <a:r>
              <a:rPr lang="en-GB" sz="48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39324" y="2632499"/>
            <a:ext cx="2885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6x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180</a:t>
            </a:r>
          </a:p>
          <a:p>
            <a:r>
              <a:rPr lang="en-GB" sz="4800" dirty="0">
                <a:solidFill>
                  <a:schemeClr val="bg1"/>
                </a:solidFill>
              </a:rPr>
              <a:t>6</a:t>
            </a:r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>
                <a:solidFill>
                  <a:schemeClr val="bg1"/>
                </a:solidFill>
              </a:rPr>
              <a:t>+ </a:t>
            </a:r>
            <a:r>
              <a:rPr lang="en-GB" sz="4800" dirty="0">
                <a:solidFill>
                  <a:srgbClr val="FF0000"/>
                </a:solidFill>
              </a:rPr>
              <a:t>= </a:t>
            </a:r>
            <a:r>
              <a:rPr lang="en-GB" sz="4800" dirty="0">
                <a:solidFill>
                  <a:schemeClr val="bg1"/>
                </a:solidFill>
              </a:rPr>
              <a:t>1</a:t>
            </a:r>
            <a:r>
              <a:rPr lang="en-GB" sz="48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92960" y="2632499"/>
            <a:ext cx="3058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5x + 25 = 180</a:t>
            </a:r>
          </a:p>
          <a:p>
            <a:r>
              <a:rPr lang="en-GB" sz="4000" dirty="0">
                <a:solidFill>
                  <a:srgbClr val="FF0000"/>
                </a:solidFill>
              </a:rPr>
              <a:t>5x </a:t>
            </a:r>
            <a:r>
              <a:rPr lang="en-GB" sz="4000" dirty="0">
                <a:solidFill>
                  <a:schemeClr val="bg1"/>
                </a:solidFill>
              </a:rPr>
              <a:t>+ 10 </a:t>
            </a:r>
            <a:r>
              <a:rPr lang="en-GB" sz="4000" dirty="0">
                <a:solidFill>
                  <a:srgbClr val="FF0000"/>
                </a:solidFill>
              </a:rPr>
              <a:t>= 155</a:t>
            </a:r>
          </a:p>
          <a:p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x   </a:t>
            </a:r>
            <a:r>
              <a:rPr lang="en-GB" sz="4000" dirty="0">
                <a:solidFill>
                  <a:schemeClr val="bg1"/>
                </a:solidFill>
              </a:rPr>
              <a:t>+25</a:t>
            </a:r>
            <a:r>
              <a:rPr lang="en-GB" sz="4000" dirty="0">
                <a:solidFill>
                  <a:srgbClr val="FF0000"/>
                </a:solidFill>
              </a:rPr>
              <a:t>= </a:t>
            </a:r>
            <a:r>
              <a:rPr lang="en-GB" sz="4000" dirty="0">
                <a:solidFill>
                  <a:schemeClr val="bg1"/>
                </a:solidFill>
              </a:rPr>
              <a:t>1</a:t>
            </a:r>
            <a:r>
              <a:rPr lang="en-GB" sz="4000" dirty="0">
                <a:solidFill>
                  <a:srgbClr val="FF0000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73881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273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2016-02-08T18:21:34Z</dcterms:created>
  <dcterms:modified xsi:type="dcterms:W3CDTF">2022-11-21T05:20:32Z</dcterms:modified>
</cp:coreProperties>
</file>