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83" r:id="rId3"/>
    <p:sldId id="281" r:id="rId4"/>
    <p:sldId id="282" r:id="rId5"/>
    <p:sldId id="280" r:id="rId6"/>
    <p:sldId id="284" r:id="rId7"/>
    <p:sldId id="278" r:id="rId8"/>
    <p:sldId id="279" r:id="rId9"/>
    <p:sldId id="285" r:id="rId10"/>
    <p:sldId id="286" r:id="rId11"/>
    <p:sldId id="267" r:id="rId12"/>
    <p:sldId id="268" r:id="rId13"/>
    <p:sldId id="269" r:id="rId14"/>
    <p:sldId id="270" r:id="rId15"/>
    <p:sldId id="271" r:id="rId16"/>
    <p:sldId id="275" r:id="rId17"/>
    <p:sldId id="276" r:id="rId18"/>
    <p:sldId id="274" r:id="rId19"/>
    <p:sldId id="272" r:id="rId20"/>
    <p:sldId id="257" r:id="rId21"/>
    <p:sldId id="26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irdre Gale" initials="DG" lastIdx="1" clrIdx="0">
    <p:extLst>
      <p:ext uri="{19B8F6BF-5375-455C-9EA6-DF929625EA0E}">
        <p15:presenceInfo xmlns:p15="http://schemas.microsoft.com/office/powerpoint/2012/main" userId="S::Dgale@jess.sch.ae::1762d204-24cc-4a21-b711-15b28e0aed1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B431A9-7758-4F6E-891B-42BABD639515}" v="8" dt="2021-03-11T07:15:50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69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DCB431A9-7758-4F6E-891B-42BABD639515}"/>
    <pc:docChg chg="custSel modSld">
      <pc:chgData name="Stewart Gale" userId="3647ddd2-6040-41ae-a96d-232c23482af8" providerId="ADAL" clId="{DCB431A9-7758-4F6E-891B-42BABD639515}" dt="2021-03-11T07:15:50.156" v="29"/>
      <pc:docMkLst>
        <pc:docMk/>
      </pc:docMkLst>
      <pc:sldChg chg="addSp delSp modSp mod">
        <pc:chgData name="Stewart Gale" userId="3647ddd2-6040-41ae-a96d-232c23482af8" providerId="ADAL" clId="{DCB431A9-7758-4F6E-891B-42BABD639515}" dt="2021-03-11T07:15:12.840" v="12"/>
        <pc:sldMkLst>
          <pc:docMk/>
          <pc:sldMk cId="1987915560" sldId="267"/>
        </pc:sldMkLst>
        <pc:spChg chg="del">
          <ac:chgData name="Stewart Gale" userId="3647ddd2-6040-41ae-a96d-232c23482af8" providerId="ADAL" clId="{DCB431A9-7758-4F6E-891B-42BABD639515}" dt="2021-03-11T07:15:11.495" v="11" actId="478"/>
          <ac:spMkLst>
            <pc:docMk/>
            <pc:sldMk cId="1987915560" sldId="267"/>
            <ac:spMk id="5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12.840" v="12"/>
          <ac:spMkLst>
            <pc:docMk/>
            <pc:sldMk cId="1987915560" sldId="267"/>
            <ac:spMk id="7" creationId="{C89D0755-3E25-4861-BCF4-5B865B6BD258}"/>
          </ac:spMkLst>
        </pc:spChg>
      </pc:sldChg>
      <pc:sldChg chg="modSp mod">
        <pc:chgData name="Stewart Gale" userId="3647ddd2-6040-41ae-a96d-232c23482af8" providerId="ADAL" clId="{DCB431A9-7758-4F6E-891B-42BABD639515}" dt="2021-03-11T07:15:02.992" v="10" actId="14100"/>
        <pc:sldMkLst>
          <pc:docMk/>
          <pc:sldMk cId="2862360280" sldId="268"/>
        </pc:sldMkLst>
        <pc:spChg chg="mod">
          <ac:chgData name="Stewart Gale" userId="3647ddd2-6040-41ae-a96d-232c23482af8" providerId="ADAL" clId="{DCB431A9-7758-4F6E-891B-42BABD639515}" dt="2021-03-11T07:15:02.992" v="10" actId="14100"/>
          <ac:spMkLst>
            <pc:docMk/>
            <pc:sldMk cId="2862360280" sldId="268"/>
            <ac:spMk id="8" creationId="{00000000-0000-0000-0000-000000000000}"/>
          </ac:spMkLst>
        </pc:spChg>
      </pc:sldChg>
      <pc:sldChg chg="addSp delSp modSp mod">
        <pc:chgData name="Stewart Gale" userId="3647ddd2-6040-41ae-a96d-232c23482af8" providerId="ADAL" clId="{DCB431A9-7758-4F6E-891B-42BABD639515}" dt="2021-03-11T07:15:17.357" v="14"/>
        <pc:sldMkLst>
          <pc:docMk/>
          <pc:sldMk cId="1874347789" sldId="269"/>
        </pc:sldMkLst>
        <pc:spChg chg="del">
          <ac:chgData name="Stewart Gale" userId="3647ddd2-6040-41ae-a96d-232c23482af8" providerId="ADAL" clId="{DCB431A9-7758-4F6E-891B-42BABD639515}" dt="2021-03-11T07:15:16.164" v="13" actId="478"/>
          <ac:spMkLst>
            <pc:docMk/>
            <pc:sldMk cId="1874347789" sldId="269"/>
            <ac:spMk id="8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17.357" v="14"/>
          <ac:spMkLst>
            <pc:docMk/>
            <pc:sldMk cId="1874347789" sldId="269"/>
            <ac:spMk id="9" creationId="{97FABB0C-01B2-4058-89D3-21FFF638E84D}"/>
          </ac:spMkLst>
        </pc:spChg>
      </pc:sldChg>
      <pc:sldChg chg="addSp delSp modSp mod">
        <pc:chgData name="Stewart Gale" userId="3647ddd2-6040-41ae-a96d-232c23482af8" providerId="ADAL" clId="{DCB431A9-7758-4F6E-891B-42BABD639515}" dt="2021-03-11T07:15:22.046" v="16"/>
        <pc:sldMkLst>
          <pc:docMk/>
          <pc:sldMk cId="705491609" sldId="270"/>
        </pc:sldMkLst>
        <pc:spChg chg="del">
          <ac:chgData name="Stewart Gale" userId="3647ddd2-6040-41ae-a96d-232c23482af8" providerId="ADAL" clId="{DCB431A9-7758-4F6E-891B-42BABD639515}" dt="2021-03-11T07:15:20.776" v="15" actId="478"/>
          <ac:spMkLst>
            <pc:docMk/>
            <pc:sldMk cId="705491609" sldId="270"/>
            <ac:spMk id="8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22.046" v="16"/>
          <ac:spMkLst>
            <pc:docMk/>
            <pc:sldMk cId="705491609" sldId="270"/>
            <ac:spMk id="9" creationId="{D4ACC5CA-3561-428E-9448-E5504D5A97B8}"/>
          </ac:spMkLst>
        </pc:spChg>
      </pc:sldChg>
      <pc:sldChg chg="addSp delSp modSp mod">
        <pc:chgData name="Stewart Gale" userId="3647ddd2-6040-41ae-a96d-232c23482af8" providerId="ADAL" clId="{DCB431A9-7758-4F6E-891B-42BABD639515}" dt="2021-03-11T07:15:28.099" v="18"/>
        <pc:sldMkLst>
          <pc:docMk/>
          <pc:sldMk cId="812466749" sldId="271"/>
        </pc:sldMkLst>
        <pc:spChg chg="del">
          <ac:chgData name="Stewart Gale" userId="3647ddd2-6040-41ae-a96d-232c23482af8" providerId="ADAL" clId="{DCB431A9-7758-4F6E-891B-42BABD639515}" dt="2021-03-11T07:15:26.952" v="17" actId="478"/>
          <ac:spMkLst>
            <pc:docMk/>
            <pc:sldMk cId="812466749" sldId="271"/>
            <ac:spMk id="6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28.099" v="18"/>
          <ac:spMkLst>
            <pc:docMk/>
            <pc:sldMk cId="812466749" sldId="271"/>
            <ac:spMk id="9" creationId="{37B6DEBB-5ED0-4F85-91EE-3C0B814243F8}"/>
          </ac:spMkLst>
        </pc:spChg>
      </pc:sldChg>
      <pc:sldChg chg="addSp delSp modSp mod">
        <pc:chgData name="Stewart Gale" userId="3647ddd2-6040-41ae-a96d-232c23482af8" providerId="ADAL" clId="{DCB431A9-7758-4F6E-891B-42BABD639515}" dt="2021-03-11T07:15:50.156" v="29"/>
        <pc:sldMkLst>
          <pc:docMk/>
          <pc:sldMk cId="2466287224" sldId="272"/>
        </pc:sldMkLst>
        <pc:spChg chg="del">
          <ac:chgData name="Stewart Gale" userId="3647ddd2-6040-41ae-a96d-232c23482af8" providerId="ADAL" clId="{DCB431A9-7758-4F6E-891B-42BABD639515}" dt="2021-03-11T07:15:49.048" v="28" actId="478"/>
          <ac:spMkLst>
            <pc:docMk/>
            <pc:sldMk cId="2466287224" sldId="272"/>
            <ac:spMk id="8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50.156" v="29"/>
          <ac:spMkLst>
            <pc:docMk/>
            <pc:sldMk cId="2466287224" sldId="272"/>
            <ac:spMk id="9" creationId="{EE5838BE-6A21-4A7C-95B1-97422F36C108}"/>
          </ac:spMkLst>
        </pc:spChg>
      </pc:sldChg>
      <pc:sldChg chg="addSp delSp modSp mod">
        <pc:chgData name="Stewart Gale" userId="3647ddd2-6040-41ae-a96d-232c23482af8" providerId="ADAL" clId="{DCB431A9-7758-4F6E-891B-42BABD639515}" dt="2021-03-11T07:15:44.878" v="27"/>
        <pc:sldMkLst>
          <pc:docMk/>
          <pc:sldMk cId="2029904095" sldId="274"/>
        </pc:sldMkLst>
        <pc:spChg chg="del">
          <ac:chgData name="Stewart Gale" userId="3647ddd2-6040-41ae-a96d-232c23482af8" providerId="ADAL" clId="{DCB431A9-7758-4F6E-891B-42BABD639515}" dt="2021-03-11T07:15:43.265" v="26" actId="478"/>
          <ac:spMkLst>
            <pc:docMk/>
            <pc:sldMk cId="2029904095" sldId="274"/>
            <ac:spMk id="6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44.878" v="27"/>
          <ac:spMkLst>
            <pc:docMk/>
            <pc:sldMk cId="2029904095" sldId="274"/>
            <ac:spMk id="9" creationId="{991EBBBE-8F0F-4ED4-9234-5A3E908945FF}"/>
          </ac:spMkLst>
        </pc:spChg>
      </pc:sldChg>
      <pc:sldChg chg="addSp delSp modSp mod">
        <pc:chgData name="Stewart Gale" userId="3647ddd2-6040-41ae-a96d-232c23482af8" providerId="ADAL" clId="{DCB431A9-7758-4F6E-891B-42BABD639515}" dt="2021-03-11T07:15:33.843" v="20"/>
        <pc:sldMkLst>
          <pc:docMk/>
          <pc:sldMk cId="1004417338" sldId="275"/>
        </pc:sldMkLst>
        <pc:spChg chg="del">
          <ac:chgData name="Stewart Gale" userId="3647ddd2-6040-41ae-a96d-232c23482af8" providerId="ADAL" clId="{DCB431A9-7758-4F6E-891B-42BABD639515}" dt="2021-03-11T07:15:32.764" v="19" actId="478"/>
          <ac:spMkLst>
            <pc:docMk/>
            <pc:sldMk cId="1004417338" sldId="275"/>
            <ac:spMk id="6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33.843" v="20"/>
          <ac:spMkLst>
            <pc:docMk/>
            <pc:sldMk cId="1004417338" sldId="275"/>
            <ac:spMk id="9" creationId="{435B8FCC-9062-47E5-B0AA-52641CA3FA6F}"/>
          </ac:spMkLst>
        </pc:spChg>
      </pc:sldChg>
      <pc:sldChg chg="addSp delSp modSp mod">
        <pc:chgData name="Stewart Gale" userId="3647ddd2-6040-41ae-a96d-232c23482af8" providerId="ADAL" clId="{DCB431A9-7758-4F6E-891B-42BABD639515}" dt="2021-03-11T07:15:40.004" v="25" actId="1038"/>
        <pc:sldMkLst>
          <pc:docMk/>
          <pc:sldMk cId="3470333135" sldId="276"/>
        </pc:sldMkLst>
        <pc:spChg chg="del">
          <ac:chgData name="Stewart Gale" userId="3647ddd2-6040-41ae-a96d-232c23482af8" providerId="ADAL" clId="{DCB431A9-7758-4F6E-891B-42BABD639515}" dt="2021-03-11T07:15:36.375" v="21" actId="478"/>
          <ac:spMkLst>
            <pc:docMk/>
            <pc:sldMk cId="3470333135" sldId="276"/>
            <ac:spMk id="6" creationId="{00000000-0000-0000-0000-000000000000}"/>
          </ac:spMkLst>
        </pc:spChg>
        <pc:spChg chg="add mod">
          <ac:chgData name="Stewart Gale" userId="3647ddd2-6040-41ae-a96d-232c23482af8" providerId="ADAL" clId="{DCB431A9-7758-4F6E-891B-42BABD639515}" dt="2021-03-11T07:15:40.004" v="25" actId="1038"/>
          <ac:spMkLst>
            <pc:docMk/>
            <pc:sldMk cId="3470333135" sldId="276"/>
            <ac:spMk id="9" creationId="{C2E54424-72B2-4205-BB70-6BD45478538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195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8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85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686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410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525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95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98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042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2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384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BCDB7-8961-4363-B933-F4BECFE7EA02}" type="datetimeFigureOut">
              <a:rPr lang="en-GB" smtClean="0"/>
              <a:t>21/10/2021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8AC03-5666-4527-B471-5B330DF99B9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75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005" y="1798727"/>
            <a:ext cx="113157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LO: Multiplying and </a:t>
            </a:r>
          </a:p>
          <a:p>
            <a:pPr algn="ctr"/>
            <a:r>
              <a:rPr lang="en-GB" sz="96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D</a:t>
            </a:r>
            <a:r>
              <a:rPr lang="en-GB" sz="96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ividing </a:t>
            </a:r>
            <a:r>
              <a:rPr lang="en-GB" sz="96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E</a:t>
            </a:r>
            <a:r>
              <a:rPr lang="en-GB" sz="96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xpressions</a:t>
            </a:r>
            <a:r>
              <a:rPr lang="en-GB" sz="9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1851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730166" y="2139419"/>
                <a:ext cx="4196834" cy="40897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83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3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183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183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183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8300" dirty="0">
                    <a:solidFill>
                      <a:schemeClr val="tx1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166" y="2139419"/>
                <a:ext cx="4196834" cy="4089709"/>
              </a:xfrm>
              <a:prstGeom prst="rect">
                <a:avLst/>
              </a:prstGeom>
              <a:blipFill>
                <a:blip r:embed="rId2"/>
                <a:stretch>
                  <a:fillRect t="-1341" r="-23983" b="-1788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6796012" y="2013914"/>
                <a:ext cx="2023310" cy="4060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21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21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1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21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2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6012" y="2013914"/>
                <a:ext cx="2023310" cy="40609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EC2DFCB-4AB2-456F-9FCD-2731D5ED1278}"/>
              </a:ext>
            </a:extLst>
          </p:cNvPr>
          <p:cNvSpPr txBox="1"/>
          <p:nvPr/>
        </p:nvSpPr>
        <p:spPr>
          <a:xfrm>
            <a:off x="2198807" y="151866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89306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4376" y="1594095"/>
            <a:ext cx="6688735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dirty="0"/>
              <a:t> </a:t>
            </a:r>
            <a:r>
              <a:rPr lang="en-GB" sz="8800" dirty="0"/>
              <a:t>x</a:t>
            </a:r>
            <a:r>
              <a:rPr lang="en-GB" sz="13800" dirty="0"/>
              <a:t> </a:t>
            </a:r>
            <a:r>
              <a:rPr lang="en-GB" sz="13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sz="13800" dirty="0"/>
              <a:t> = </a:t>
            </a:r>
            <a:r>
              <a:rPr lang="en-GB" sz="13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GB" sz="13800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4375" y="4089161"/>
            <a:ext cx="6688735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dirty="0"/>
              <a:t> </a:t>
            </a:r>
            <a:r>
              <a:rPr lang="en-GB" sz="8800" dirty="0"/>
              <a:t>x</a:t>
            </a:r>
            <a:r>
              <a:rPr lang="en-GB" sz="13800" dirty="0"/>
              <a:t> </a:t>
            </a:r>
            <a:r>
              <a:rPr lang="en-GB" sz="13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sz="13800" dirty="0"/>
              <a:t> = </a:t>
            </a:r>
            <a:r>
              <a:rPr lang="en-GB" sz="13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sz="13800" dirty="0"/>
              <a:t> </a:t>
            </a:r>
          </a:p>
        </p:txBody>
      </p:sp>
      <p:pic>
        <p:nvPicPr>
          <p:cNvPr id="1028" name="Picture 4" descr="Image result for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606" y="1777147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89D0755-3E25-4861-BCF4-5B865B6BD258}"/>
              </a:ext>
            </a:extLst>
          </p:cNvPr>
          <p:cNvSpPr txBox="1"/>
          <p:nvPr/>
        </p:nvSpPr>
        <p:spPr>
          <a:xfrm>
            <a:off x="261257" y="299553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198791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97688" y="1403173"/>
            <a:ext cx="6824429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8800" dirty="0"/>
              <a:t>x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13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13800" dirty="0"/>
              <a:t>=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13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4019" y="4027685"/>
            <a:ext cx="6824429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8800" dirty="0"/>
              <a:t>x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13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13800" dirty="0"/>
              <a:t>=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  <a:r>
              <a:rPr lang="en-GB" sz="13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3800" b="1" baseline="30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3800" dirty="0">
                <a:solidFill>
                  <a:srgbClr val="00B050"/>
                </a:solidFill>
              </a:rPr>
              <a:t> </a:t>
            </a:r>
          </a:p>
        </p:txBody>
      </p:sp>
      <p:pic>
        <p:nvPicPr>
          <p:cNvPr id="7" name="Picture 4" descr="Image result for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775" y="4027685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91490" y="269475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286236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4818" y="1713114"/>
            <a:ext cx="8408460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5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GB" sz="11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dirty="0">
                <a:solidFill>
                  <a:srgbClr val="FF0000"/>
                </a:solidFill>
              </a:rPr>
              <a:t> </a:t>
            </a:r>
            <a:r>
              <a:rPr lang="en-GB" sz="8000" dirty="0"/>
              <a:t>x</a:t>
            </a:r>
            <a:r>
              <a:rPr lang="en-GB" sz="11500" dirty="0">
                <a:solidFill>
                  <a:srgbClr val="FF0000"/>
                </a:solidFill>
              </a:rPr>
              <a:t> 3</a:t>
            </a:r>
            <a:r>
              <a:rPr lang="en-GB" sz="11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dirty="0">
                <a:solidFill>
                  <a:srgbClr val="FF0000"/>
                </a:solidFill>
              </a:rPr>
              <a:t> </a:t>
            </a:r>
            <a:r>
              <a:rPr lang="en-GB" sz="11500" dirty="0"/>
              <a:t>=</a:t>
            </a:r>
            <a:r>
              <a:rPr lang="en-GB" sz="11500" dirty="0">
                <a:solidFill>
                  <a:srgbClr val="FF0000"/>
                </a:solidFill>
              </a:rPr>
              <a:t> 6</a:t>
            </a:r>
            <a:r>
              <a:rPr lang="en-GB" sz="11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15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1452" y="4169199"/>
            <a:ext cx="8408461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5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GB" sz="11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dirty="0">
                <a:solidFill>
                  <a:srgbClr val="FF0000"/>
                </a:solidFill>
              </a:rPr>
              <a:t> </a:t>
            </a:r>
            <a:r>
              <a:rPr lang="en-GB" sz="8000" dirty="0"/>
              <a:t>x</a:t>
            </a:r>
            <a:r>
              <a:rPr lang="en-GB" sz="11500" dirty="0">
                <a:solidFill>
                  <a:srgbClr val="FF0000"/>
                </a:solidFill>
              </a:rPr>
              <a:t> 3</a:t>
            </a:r>
            <a:r>
              <a:rPr lang="en-GB" sz="115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dirty="0">
                <a:solidFill>
                  <a:srgbClr val="FF0000"/>
                </a:solidFill>
              </a:rPr>
              <a:t> </a:t>
            </a:r>
            <a:r>
              <a:rPr lang="en-GB" sz="11500" dirty="0"/>
              <a:t>=</a:t>
            </a:r>
            <a:r>
              <a:rPr lang="en-GB" sz="11500" dirty="0">
                <a:solidFill>
                  <a:srgbClr val="FF0000"/>
                </a:solidFill>
              </a:rPr>
              <a:t> 23</a:t>
            </a:r>
            <a:r>
              <a:rPr lang="en-GB" sz="11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15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15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7" name="Picture 4" descr="Image result for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278" y="1858620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FABB0C-01B2-4058-89D3-21FFF638E84D}"/>
              </a:ext>
            </a:extLst>
          </p:cNvPr>
          <p:cNvSpPr txBox="1"/>
          <p:nvPr/>
        </p:nvSpPr>
        <p:spPr>
          <a:xfrm>
            <a:off x="212271" y="299357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187434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7240" y="1767543"/>
            <a:ext cx="10060746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7030A0"/>
                </a:solidFill>
                <a:cs typeface="Times New Roman" panose="02020603050405020304" pitchFamily="18" charset="0"/>
              </a:rPr>
              <a:t>2</a:t>
            </a:r>
            <a:r>
              <a:rPr lang="en-GB" sz="9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dirty="0">
                <a:solidFill>
                  <a:srgbClr val="7030A0"/>
                </a:solidFill>
              </a:rPr>
              <a:t> </a:t>
            </a:r>
            <a:r>
              <a:rPr lang="en-GB" sz="9600" dirty="0"/>
              <a:t>x</a:t>
            </a:r>
            <a:r>
              <a:rPr lang="en-GB" sz="9600" dirty="0">
                <a:solidFill>
                  <a:srgbClr val="7030A0"/>
                </a:solidFill>
              </a:rPr>
              <a:t> 3</a:t>
            </a:r>
            <a:r>
              <a:rPr lang="en-GB" sz="9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dirty="0">
                <a:solidFill>
                  <a:srgbClr val="7030A0"/>
                </a:solidFill>
              </a:rPr>
              <a:t> </a:t>
            </a:r>
            <a:r>
              <a:rPr lang="en-GB" sz="9600" dirty="0"/>
              <a:t>x</a:t>
            </a:r>
            <a:r>
              <a:rPr lang="en-GB" sz="9600" dirty="0">
                <a:solidFill>
                  <a:srgbClr val="7030A0"/>
                </a:solidFill>
              </a:rPr>
              <a:t> 7 </a:t>
            </a:r>
            <a:r>
              <a:rPr lang="en-GB" sz="9600" dirty="0"/>
              <a:t>=</a:t>
            </a:r>
            <a:r>
              <a:rPr lang="en-GB" sz="9600" dirty="0">
                <a:solidFill>
                  <a:srgbClr val="7030A0"/>
                </a:solidFill>
              </a:rPr>
              <a:t> 6</a:t>
            </a:r>
            <a:r>
              <a:rPr lang="en-GB" sz="9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b="1" baseline="30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9600" dirty="0">
                <a:solidFill>
                  <a:srgbClr val="7030A0"/>
                </a:solidFill>
              </a:rPr>
              <a:t> </a:t>
            </a:r>
            <a:r>
              <a:rPr lang="en-GB" sz="9600" dirty="0"/>
              <a:t>x</a:t>
            </a:r>
            <a:r>
              <a:rPr lang="en-GB" sz="9600" dirty="0">
                <a:solidFill>
                  <a:srgbClr val="7030A0"/>
                </a:solidFill>
              </a:rPr>
              <a:t> 7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3146" y="4080758"/>
            <a:ext cx="10082838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7030A0"/>
                </a:solidFill>
                <a:cs typeface="Times New Roman" panose="02020603050405020304" pitchFamily="18" charset="0"/>
              </a:rPr>
              <a:t>2</a:t>
            </a:r>
            <a:r>
              <a:rPr lang="en-GB" sz="9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dirty="0">
                <a:solidFill>
                  <a:srgbClr val="7030A0"/>
                </a:solidFill>
              </a:rPr>
              <a:t> </a:t>
            </a:r>
            <a:r>
              <a:rPr lang="en-GB" sz="9600" dirty="0"/>
              <a:t>x</a:t>
            </a:r>
            <a:r>
              <a:rPr lang="en-GB" sz="9600" dirty="0">
                <a:solidFill>
                  <a:srgbClr val="7030A0"/>
                </a:solidFill>
              </a:rPr>
              <a:t> 3</a:t>
            </a:r>
            <a:r>
              <a:rPr lang="en-GB" sz="9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dirty="0">
                <a:solidFill>
                  <a:srgbClr val="7030A0"/>
                </a:solidFill>
              </a:rPr>
              <a:t> </a:t>
            </a:r>
            <a:r>
              <a:rPr lang="en-GB" sz="9600" dirty="0"/>
              <a:t>x</a:t>
            </a:r>
            <a:r>
              <a:rPr lang="en-GB" sz="9600" dirty="0">
                <a:solidFill>
                  <a:srgbClr val="7030A0"/>
                </a:solidFill>
              </a:rPr>
              <a:t> 7 </a:t>
            </a:r>
            <a:r>
              <a:rPr lang="en-GB" sz="9600" dirty="0"/>
              <a:t>=</a:t>
            </a:r>
            <a:r>
              <a:rPr lang="en-GB" sz="9600" dirty="0">
                <a:solidFill>
                  <a:srgbClr val="7030A0"/>
                </a:solidFill>
              </a:rPr>
              <a:t> 42</a:t>
            </a:r>
            <a:r>
              <a:rPr lang="en-GB" sz="9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9600" b="1" baseline="30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9600" dirty="0">
                <a:solidFill>
                  <a:srgbClr val="7030A0"/>
                </a:solidFill>
              </a:rPr>
              <a:t> </a:t>
            </a:r>
          </a:p>
        </p:txBody>
      </p:sp>
      <p:pic>
        <p:nvPicPr>
          <p:cNvPr id="6" name="Picture 4" descr="Image result for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5479" y="3933876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ACC5CA-3561-428E-9448-E5504D5A97B8}"/>
              </a:ext>
            </a:extLst>
          </p:cNvPr>
          <p:cNvSpPr txBox="1"/>
          <p:nvPr/>
        </p:nvSpPr>
        <p:spPr>
          <a:xfrm>
            <a:off x="212271" y="299357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70549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726655" y="1650467"/>
                <a:ext cx="4293662" cy="21805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9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96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  <m:r>
                          <a:rPr lang="en-US" sz="960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96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= </a:t>
                </a:r>
                <a:r>
                  <a:rPr lang="en-GB" sz="9600" dirty="0">
                    <a:solidFill>
                      <a:srgbClr val="00B050"/>
                    </a:solidFill>
                  </a:rPr>
                  <a:t>2</a:t>
                </a:r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655" y="1650467"/>
                <a:ext cx="4293662" cy="2180597"/>
              </a:xfrm>
              <a:prstGeom prst="rect">
                <a:avLst/>
              </a:prstGeom>
              <a:blipFill>
                <a:blip r:embed="rId2"/>
                <a:stretch>
                  <a:fillRect t="-560" b="-173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726655" y="4290467"/>
                <a:ext cx="4293662" cy="21805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9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96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  <m:r>
                          <a:rPr lang="en-US" sz="960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96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= </a:t>
                </a:r>
                <a:r>
                  <a:rPr lang="en-GB" sz="9600" dirty="0">
                    <a:solidFill>
                      <a:srgbClr val="00B050"/>
                    </a:solidFill>
                  </a:rPr>
                  <a:t>2</a:t>
                </a:r>
                <a:r>
                  <a:rPr lang="en-GB" sz="9600" b="1" i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655" y="4290467"/>
                <a:ext cx="4293662" cy="2180597"/>
              </a:xfrm>
              <a:prstGeom prst="rect">
                <a:avLst/>
              </a:prstGeom>
              <a:blipFill>
                <a:blip r:embed="rId3"/>
                <a:stretch>
                  <a:fillRect t="-2235" r="-11489" b="-170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4" descr="Image result for ti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309" y="4290467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7B6DEBB-5ED0-4F85-91EE-3C0B814243F8}"/>
              </a:ext>
            </a:extLst>
          </p:cNvPr>
          <p:cNvSpPr txBox="1"/>
          <p:nvPr/>
        </p:nvSpPr>
        <p:spPr>
          <a:xfrm>
            <a:off x="343753" y="293381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81246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567954" y="1458474"/>
                <a:ext cx="5052780" cy="22543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88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GB" sz="8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8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8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8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8800" dirty="0">
                    <a:solidFill>
                      <a:schemeClr val="tx1"/>
                    </a:solidFill>
                  </a:rPr>
                  <a:t> = </a:t>
                </a:r>
                <a:r>
                  <a:rPr lang="en-GB" sz="8800" dirty="0">
                    <a:solidFill>
                      <a:srgbClr val="C00000"/>
                    </a:solidFill>
                  </a:rPr>
                  <a:t>3</a:t>
                </a:r>
                <a:r>
                  <a:rPr lang="en-GB" sz="88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800" b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GB" sz="8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7954" y="1458474"/>
                <a:ext cx="5052780" cy="2254335"/>
              </a:xfrm>
              <a:prstGeom prst="rect">
                <a:avLst/>
              </a:prstGeom>
              <a:blipFill>
                <a:blip r:embed="rId2"/>
                <a:stretch>
                  <a:fillRect b="-145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571267" y="4272358"/>
                <a:ext cx="5052780" cy="22543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88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GB" sz="88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8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88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8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8800" dirty="0">
                    <a:solidFill>
                      <a:schemeClr val="tx1"/>
                    </a:solidFill>
                  </a:rPr>
                  <a:t> = </a:t>
                </a:r>
                <a:r>
                  <a:rPr lang="en-GB" sz="8800" dirty="0">
                    <a:solidFill>
                      <a:srgbClr val="C00000"/>
                    </a:solidFill>
                  </a:rPr>
                  <a:t>27</a:t>
                </a:r>
                <a:r>
                  <a:rPr lang="en-GB" sz="88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800" b="1" baseline="300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GB" sz="8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267" y="4272358"/>
                <a:ext cx="5052780" cy="2254335"/>
              </a:xfrm>
              <a:prstGeom prst="rect">
                <a:avLst/>
              </a:prstGeom>
              <a:blipFill>
                <a:blip r:embed="rId3"/>
                <a:stretch>
                  <a:fillRect r="-3619" b="-145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4" descr="Image result for ti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047" y="1620585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35B8FCC-9062-47E5-B0AA-52641CA3FA6F}"/>
              </a:ext>
            </a:extLst>
          </p:cNvPr>
          <p:cNvSpPr txBox="1"/>
          <p:nvPr/>
        </p:nvSpPr>
        <p:spPr>
          <a:xfrm>
            <a:off x="259601" y="229240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100441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660914" y="1381526"/>
                <a:ext cx="4293662" cy="21894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9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96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  <m:r>
                          <a:rPr lang="en-US" sz="960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96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96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= </a:t>
                </a:r>
                <a:r>
                  <a:rPr lang="en-GB" sz="9600" dirty="0">
                    <a:solidFill>
                      <a:srgbClr val="FF00FF"/>
                    </a:solidFill>
                  </a:rPr>
                  <a:t>3</a:t>
                </a:r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914" y="1381526"/>
                <a:ext cx="4293662" cy="2189446"/>
              </a:xfrm>
              <a:prstGeom prst="rect">
                <a:avLst/>
              </a:prstGeom>
              <a:blipFill>
                <a:blip r:embed="rId2"/>
                <a:stretch>
                  <a:fillRect t="-279" b="-1699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660914" y="4160020"/>
                <a:ext cx="4293662" cy="21894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9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96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  <m:r>
                          <a:rPr lang="en-US" sz="960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96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96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9600" dirty="0">
                    <a:solidFill>
                      <a:schemeClr val="tx1"/>
                    </a:solidFill>
                  </a:rPr>
                  <a:t> = </a:t>
                </a:r>
                <a:r>
                  <a:rPr lang="en-GB" sz="9600" dirty="0">
                    <a:solidFill>
                      <a:srgbClr val="FF00FF"/>
                    </a:solidFill>
                  </a:rPr>
                  <a:t>3</a:t>
                </a:r>
                <a:r>
                  <a:rPr lang="en-GB" sz="9600" b="1" i="1" dirty="0">
                    <a:solidFill>
                      <a:srgbClr val="FF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96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914" y="4160020"/>
                <a:ext cx="4293662" cy="2189446"/>
              </a:xfrm>
              <a:prstGeom prst="rect">
                <a:avLst/>
              </a:prstGeom>
              <a:blipFill>
                <a:blip r:embed="rId3"/>
                <a:stretch>
                  <a:fillRect t="-1944" r="-11506" b="-16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4" descr="Image result for ti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231" y="1519042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2E54424-72B2-4205-BB70-6BD454785386}"/>
              </a:ext>
            </a:extLst>
          </p:cNvPr>
          <p:cNvSpPr txBox="1"/>
          <p:nvPr/>
        </p:nvSpPr>
        <p:spPr>
          <a:xfrm>
            <a:off x="261257" y="208855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347033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654937" y="1411408"/>
                <a:ext cx="4688215" cy="22517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88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GB" sz="8800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8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8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8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8800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8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8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8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88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8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GB" sz="8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937" y="1411408"/>
                <a:ext cx="4688215" cy="2251770"/>
              </a:xfrm>
              <a:prstGeom prst="rect">
                <a:avLst/>
              </a:prstGeom>
              <a:blipFill>
                <a:blip r:embed="rId2"/>
                <a:stretch>
                  <a:fillRect b="-1463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702906" y="4188868"/>
                <a:ext cx="4688215" cy="22517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8800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GB" sz="8800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8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8800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88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8800" dirty="0">
                    <a:solidFill>
                      <a:schemeClr val="tx1"/>
                    </a:solidFill>
                  </a:rPr>
                  <a:t> = </a:t>
                </a:r>
                <a:r>
                  <a:rPr lang="en-GB" sz="8800" dirty="0">
                    <a:solidFill>
                      <a:srgbClr val="0070C0"/>
                    </a:solidFill>
                  </a:rPr>
                  <a:t>2</a:t>
                </a:r>
                <a:r>
                  <a:rPr lang="en-GB" sz="88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8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GB" sz="8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2906" y="4188868"/>
                <a:ext cx="4688215" cy="2251770"/>
              </a:xfrm>
              <a:prstGeom prst="rect">
                <a:avLst/>
              </a:prstGeom>
              <a:blipFill>
                <a:blip r:embed="rId3"/>
                <a:stretch>
                  <a:fillRect b="-143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4" descr="Image result for ti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3146" y="1791185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91EBBBE-8F0F-4ED4-9234-5A3E908945FF}"/>
              </a:ext>
            </a:extLst>
          </p:cNvPr>
          <p:cNvSpPr txBox="1"/>
          <p:nvPr/>
        </p:nvSpPr>
        <p:spPr>
          <a:xfrm>
            <a:off x="261257" y="209710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202990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625695" y="4251139"/>
                <a:ext cx="5654375" cy="21956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80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GB" sz="8000" i="1" dirty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80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80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80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80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GB" sz="80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𝑥𝑦</m:t>
                        </m:r>
                      </m:den>
                    </m:f>
                  </m:oMath>
                </a14:m>
                <a:r>
                  <a:rPr lang="en-GB" sz="8000" dirty="0">
                    <a:solidFill>
                      <a:schemeClr val="tx1"/>
                    </a:solidFill>
                  </a:rPr>
                  <a:t> = </a:t>
                </a:r>
                <a:r>
                  <a:rPr lang="en-GB" sz="8000" dirty="0">
                    <a:solidFill>
                      <a:schemeClr val="accent6">
                        <a:lumMod val="75000"/>
                      </a:schemeClr>
                    </a:solidFill>
                  </a:rPr>
                  <a:t>3</a:t>
                </a:r>
                <a:r>
                  <a:rPr lang="en-GB" sz="8000" b="1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000" b="1" baseline="30000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GB" sz="8000" b="1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80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695" y="4251139"/>
                <a:ext cx="5654375" cy="2195601"/>
              </a:xfrm>
              <a:prstGeom prst="rect">
                <a:avLst/>
              </a:prstGeom>
              <a:blipFill>
                <a:blip r:embed="rId2"/>
                <a:stretch>
                  <a:fillRect b="-692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625695" y="1509060"/>
                <a:ext cx="5654375" cy="21956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8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80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GB" sz="8000" i="1" dirty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GB" sz="80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80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80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80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GB" sz="80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𝑥𝑦</m:t>
                        </m:r>
                      </m:den>
                    </m:f>
                  </m:oMath>
                </a14:m>
                <a:r>
                  <a:rPr lang="en-GB" sz="8000" dirty="0">
                    <a:solidFill>
                      <a:schemeClr val="tx1"/>
                    </a:solidFill>
                  </a:rPr>
                  <a:t> = </a:t>
                </a:r>
                <a:r>
                  <a:rPr lang="en-GB" sz="8000" dirty="0">
                    <a:solidFill>
                      <a:schemeClr val="accent6">
                        <a:lumMod val="75000"/>
                      </a:schemeClr>
                    </a:solidFill>
                  </a:rPr>
                  <a:t>3</a:t>
                </a:r>
                <a:r>
                  <a:rPr lang="en-GB" sz="8000" b="1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80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695" y="1509060"/>
                <a:ext cx="5654375" cy="2195601"/>
              </a:xfrm>
              <a:prstGeom prst="rect">
                <a:avLst/>
              </a:prstGeom>
              <a:blipFill>
                <a:blip r:embed="rId3"/>
                <a:stretch>
                  <a:fillRect b="-72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4" descr="Image result for ti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275" y="1712458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E5838BE-6A21-4A7C-95B1-97422F36C108}"/>
              </a:ext>
            </a:extLst>
          </p:cNvPr>
          <p:cNvSpPr txBox="1"/>
          <p:nvPr/>
        </p:nvSpPr>
        <p:spPr>
          <a:xfrm>
            <a:off x="261257" y="220158"/>
            <a:ext cx="11669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has been simplified correctly?</a:t>
            </a:r>
          </a:p>
        </p:txBody>
      </p:sp>
    </p:spTree>
    <p:extLst>
      <p:ext uri="{BB962C8B-B14F-4D97-AF65-F5344CB8AC3E}">
        <p14:creationId xmlns:p14="http://schemas.microsoft.com/office/powerpoint/2010/main" val="246628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58339" y="1591324"/>
            <a:ext cx="7078934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GB" sz="13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3800" dirty="0"/>
              <a:t> </a:t>
            </a:r>
            <a:r>
              <a:rPr lang="en-GB" sz="8800" dirty="0" err="1"/>
              <a:t>x</a:t>
            </a:r>
            <a:r>
              <a:rPr lang="en-GB" sz="13800" dirty="0"/>
              <a:t> </a:t>
            </a:r>
            <a:r>
              <a:rPr lang="en-GB" sz="13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3800" dirty="0"/>
              <a:t> = </a:t>
            </a:r>
            <a:r>
              <a:rPr lang="en-GB" sz="13800" dirty="0">
                <a:solidFill>
                  <a:srgbClr val="FF0000"/>
                </a:solidFill>
              </a:rPr>
              <a:t>2</a:t>
            </a:r>
            <a:r>
              <a:rPr lang="en-GB" sz="13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3800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55567" y="4119739"/>
            <a:ext cx="7078934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3800" dirty="0"/>
              <a:t> </a:t>
            </a:r>
            <a:r>
              <a:rPr lang="en-GB" sz="8800" dirty="0" err="1"/>
              <a:t>x</a:t>
            </a:r>
            <a:r>
              <a:rPr lang="en-GB" sz="13800" dirty="0"/>
              <a:t> </a:t>
            </a:r>
            <a:r>
              <a:rPr lang="en-GB" sz="13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3800" dirty="0"/>
              <a:t> = </a:t>
            </a:r>
            <a:r>
              <a:rPr lang="en-GB" sz="13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3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3800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3311" y="390995"/>
            <a:ext cx="11512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is the correct answer?</a:t>
            </a:r>
          </a:p>
        </p:txBody>
      </p:sp>
      <p:pic>
        <p:nvPicPr>
          <p:cNvPr id="8" name="Picture 4" descr="Image result for ti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645" y="4369463"/>
            <a:ext cx="1747535" cy="171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5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14342"/>
            <a:ext cx="121919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What is the area of the rectangle?</a:t>
            </a:r>
            <a:r>
              <a:rPr lang="en-GB" sz="6000" b="1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9494" y="2187328"/>
            <a:ext cx="4774642" cy="2706643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76200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1100">
              <a:solidFill>
                <a:srgbClr val="FECFC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9285" y="3155928"/>
            <a:ext cx="9702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/>
              <a:t>3</a:t>
            </a:r>
            <a:r>
              <a:rPr lang="en-GB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3949519" y="4893971"/>
            <a:ext cx="9702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/>
              <a:t>5</a:t>
            </a:r>
            <a:r>
              <a:rPr lang="en-GB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26085" y="3078984"/>
            <a:ext cx="40623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5400" dirty="0">
                <a:solidFill>
                  <a:prstClr val="black"/>
                </a:solidFill>
                <a:latin typeface="Comic Sans MS" pitchFamily="66" charset="0"/>
              </a:rPr>
              <a:t>Area = </a:t>
            </a:r>
            <a:r>
              <a:rPr lang="en-GB" sz="5400" b="1" dirty="0">
                <a:solidFill>
                  <a:prstClr val="black"/>
                </a:solidFill>
                <a:latin typeface="Comic Sans MS" pitchFamily="66" charset="0"/>
              </a:rPr>
              <a:t>15x</a:t>
            </a:r>
            <a:r>
              <a:rPr lang="en-GB" sz="5400" b="1" baseline="30000" dirty="0">
                <a:solidFill>
                  <a:prstClr val="black"/>
                </a:solidFill>
                <a:latin typeface="Comic Sans MS" pitchFamily="66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5666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1793090" y="2188807"/>
            <a:ext cx="3300513" cy="2540325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833169" y="4727971"/>
            <a:ext cx="8018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itchFamily="66" charset="0"/>
              </a:rPr>
              <a:t>3b</a:t>
            </a:r>
          </a:p>
        </p:txBody>
      </p:sp>
      <p:sp>
        <p:nvSpPr>
          <p:cNvPr id="6" name="Rectangle 5"/>
          <p:cNvSpPr/>
          <p:nvPr/>
        </p:nvSpPr>
        <p:spPr>
          <a:xfrm>
            <a:off x="909532" y="3314247"/>
            <a:ext cx="8018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itchFamily="66" charset="0"/>
              </a:rPr>
              <a:t>2b</a:t>
            </a:r>
          </a:p>
        </p:txBody>
      </p:sp>
      <p:sp>
        <p:nvSpPr>
          <p:cNvPr id="9" name="Rectangle 8"/>
          <p:cNvSpPr/>
          <p:nvPr/>
        </p:nvSpPr>
        <p:spPr>
          <a:xfrm>
            <a:off x="5845211" y="2188807"/>
            <a:ext cx="501451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5400" dirty="0">
                <a:solidFill>
                  <a:prstClr val="black"/>
                </a:solidFill>
                <a:latin typeface="Comic Sans MS" pitchFamily="66" charset="0"/>
              </a:rPr>
              <a:t>Area = </a:t>
            </a:r>
            <a:r>
              <a:rPr lang="en-GB" sz="5400" u="sng" dirty="0">
                <a:solidFill>
                  <a:prstClr val="black"/>
                </a:solidFill>
                <a:latin typeface="Comic Sans MS" pitchFamily="66" charset="0"/>
              </a:rPr>
              <a:t>2b x 3b</a:t>
            </a:r>
          </a:p>
          <a:p>
            <a:pPr lvl="0"/>
            <a:r>
              <a:rPr lang="en-GB" sz="5400" dirty="0">
                <a:solidFill>
                  <a:prstClr val="black"/>
                </a:solidFill>
                <a:latin typeface="Comic Sans MS" pitchFamily="66" charset="0"/>
              </a:rPr>
              <a:t>                2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16385" y="4369783"/>
            <a:ext cx="36407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5400" dirty="0">
                <a:solidFill>
                  <a:prstClr val="black"/>
                </a:solidFill>
                <a:latin typeface="Comic Sans MS" pitchFamily="66" charset="0"/>
              </a:rPr>
              <a:t>Area = </a:t>
            </a:r>
            <a:r>
              <a:rPr lang="en-GB" sz="5400" b="1" dirty="0">
                <a:solidFill>
                  <a:prstClr val="black"/>
                </a:solidFill>
                <a:latin typeface="Comic Sans MS" pitchFamily="66" charset="0"/>
              </a:rPr>
              <a:t>3b</a:t>
            </a:r>
            <a:r>
              <a:rPr lang="en-GB" sz="5400" b="1" baseline="30000" dirty="0">
                <a:solidFill>
                  <a:prstClr val="black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3271" y="514342"/>
            <a:ext cx="107823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What is the area of the </a:t>
            </a:r>
            <a:r>
              <a:rPr lang="en-GB" sz="6000" b="1" dirty="0">
                <a:solidFill>
                  <a:srgbClr val="000000"/>
                </a:solidFill>
                <a:latin typeface="Calibri" panose="020F0502020204030204" pitchFamily="34" charset="0"/>
              </a:rPr>
              <a:t>triangle</a:t>
            </a:r>
            <a:r>
              <a:rPr lang="en-GB" sz="6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?</a:t>
            </a:r>
            <a:r>
              <a:rPr lang="en-GB" sz="6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989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100942" y="1636174"/>
                <a:ext cx="7434943" cy="2462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5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154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r>
                      <a:rPr lang="en-US" sz="15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15400" dirty="0"/>
                  <a:t> x </a:t>
                </a:r>
                <a14:m>
                  <m:oMath xmlns:m="http://schemas.openxmlformats.org/officeDocument/2006/math">
                    <m:r>
                      <a:rPr lang="en-US" sz="154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endParaRPr lang="en-GB" sz="15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0942" y="1636174"/>
                <a:ext cx="7434943" cy="2462213"/>
              </a:xfrm>
              <a:prstGeom prst="rect">
                <a:avLst/>
              </a:prstGeom>
              <a:blipFill>
                <a:blip r:embed="rId2"/>
                <a:stretch>
                  <a:fillRect t="-22030" b="-4505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060971" y="4098387"/>
            <a:ext cx="3645512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400" dirty="0">
                <a:cs typeface="Times New Roman" panose="02020603050405020304" pitchFamily="18" charset="0"/>
              </a:rPr>
              <a:t>=</a:t>
            </a:r>
            <a:r>
              <a:rPr lang="en-GB" sz="15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GB" sz="15400" baseline="30000" dirty="0">
                <a:solidFill>
                  <a:srgbClr val="0000FF"/>
                </a:solidFill>
                <a:cs typeface="Times New Roman" panose="02020603050405020304" pitchFamily="18" charset="0"/>
              </a:rPr>
              <a:t>3</a:t>
            </a:r>
            <a:endParaRPr lang="en-GB" sz="15400" dirty="0">
              <a:solidFill>
                <a:srgbClr val="0000FF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AD2271-EC1D-4959-876B-AAB84C2604AE}"/>
              </a:ext>
            </a:extLst>
          </p:cNvPr>
          <p:cNvSpPr txBox="1"/>
          <p:nvPr/>
        </p:nvSpPr>
        <p:spPr>
          <a:xfrm>
            <a:off x="2139043" y="157843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74080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091918" y="1761170"/>
                <a:ext cx="5216599" cy="24468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53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153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153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r>
                      <a:rPr lang="en-US" sz="153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15300" dirty="0"/>
                  <a:t> </a:t>
                </a:r>
                <a:endParaRPr lang="en-GB" sz="153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918" y="1761170"/>
                <a:ext cx="5216599" cy="2446824"/>
              </a:xfrm>
              <a:prstGeom prst="rect">
                <a:avLst/>
              </a:prstGeom>
              <a:blipFill>
                <a:blip r:embed="rId2"/>
                <a:stretch>
                  <a:fillRect t="-22195" b="-4513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591306" y="4207994"/>
                <a:ext cx="4217821" cy="24468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5300" dirty="0">
                    <a:cs typeface="Times New Roman" panose="02020603050405020304" pitchFamily="18" charset="0"/>
                  </a:rPr>
                  <a:t>=</a:t>
                </a:r>
                <a:r>
                  <a:rPr lang="en-US" sz="15300" dirty="0">
                    <a:solidFill>
                      <a:srgbClr val="00B05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53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GB" sz="15300" i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5300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GB" sz="153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306" y="4207994"/>
                <a:ext cx="4217821" cy="2446824"/>
              </a:xfrm>
              <a:prstGeom prst="rect">
                <a:avLst/>
              </a:prstGeom>
              <a:blipFill>
                <a:blip r:embed="rId3"/>
                <a:stretch>
                  <a:fillRect l="-25578" t="-23881" r="-15462" b="-452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A4A0F2A-4894-416A-8AF9-44DF607064F1}"/>
              </a:ext>
            </a:extLst>
          </p:cNvPr>
          <p:cNvSpPr txBox="1"/>
          <p:nvPr/>
        </p:nvSpPr>
        <p:spPr>
          <a:xfrm>
            <a:off x="2139043" y="157843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185379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890908" y="1814586"/>
                <a:ext cx="6334627" cy="2462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5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15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154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r>
                      <a:rPr lang="en-US" sz="15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15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endParaRPr lang="en-GB" sz="15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908" y="1814586"/>
                <a:ext cx="6334627" cy="2462213"/>
              </a:xfrm>
              <a:prstGeom prst="rect">
                <a:avLst/>
              </a:prstGeom>
              <a:blipFill>
                <a:blip r:embed="rId2"/>
                <a:stretch>
                  <a:fillRect t="-22277" b="-4480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909947" y="4324860"/>
            <a:ext cx="492864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400" dirty="0">
                <a:cs typeface="Times New Roman" panose="02020603050405020304" pitchFamily="18" charset="0"/>
              </a:rPr>
              <a:t>=</a:t>
            </a:r>
            <a:r>
              <a:rPr lang="en-GB" sz="15400" dirty="0">
                <a:solidFill>
                  <a:srgbClr val="00B050"/>
                </a:solidFill>
                <a:cs typeface="Times New Roman" panose="02020603050405020304" pitchFamily="18" charset="0"/>
              </a:rPr>
              <a:t> 4</a:t>
            </a:r>
            <a:r>
              <a:rPr lang="en-GB" sz="15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54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15400" dirty="0">
              <a:solidFill>
                <a:srgbClr val="0000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C842D9-BFD8-41D9-9C5B-7D5BC2F18DA4}"/>
              </a:ext>
            </a:extLst>
          </p:cNvPr>
          <p:cNvSpPr txBox="1"/>
          <p:nvPr/>
        </p:nvSpPr>
        <p:spPr>
          <a:xfrm>
            <a:off x="2198807" y="151866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350787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691342" y="2013914"/>
                <a:ext cx="8588188" cy="206210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8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1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12800" dirty="0">
                    <a:solidFill>
                      <a:schemeClr val="tx1"/>
                    </a:solidFill>
                  </a:rPr>
                  <a:t> x </a:t>
                </a:r>
                <a14:m>
                  <m:oMath xmlns:m="http://schemas.openxmlformats.org/officeDocument/2006/math">
                    <m:r>
                      <a:rPr lang="en-US" sz="1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1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en-US" sz="12800" b="0" i="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2800" dirty="0"/>
                      <m:t>x</m:t>
                    </m:r>
                    <m:r>
                      <m:rPr>
                        <m:nor/>
                      </m:rPr>
                      <a:rPr lang="en-GB" sz="12800" dirty="0"/>
                      <m:t> </m:t>
                    </m:r>
                    <m:r>
                      <a:rPr lang="en-US" sz="12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1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endParaRPr lang="en-GB" sz="1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342" y="2013914"/>
                <a:ext cx="8588188" cy="2062103"/>
              </a:xfrm>
              <a:prstGeom prst="rect">
                <a:avLst/>
              </a:prstGeom>
              <a:blipFill>
                <a:blip r:embed="rId2"/>
                <a:stretch>
                  <a:fillRect t="-21239" b="-4424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718699" y="4348766"/>
            <a:ext cx="4314001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800" dirty="0">
                <a:cs typeface="Times New Roman" panose="02020603050405020304" pitchFamily="18" charset="0"/>
              </a:rPr>
              <a:t>=</a:t>
            </a:r>
            <a:r>
              <a:rPr lang="en-GB" sz="12800" dirty="0">
                <a:solidFill>
                  <a:srgbClr val="00B050"/>
                </a:solidFill>
                <a:cs typeface="Times New Roman" panose="02020603050405020304" pitchFamily="18" charset="0"/>
              </a:rPr>
              <a:t> 30</a:t>
            </a:r>
            <a:r>
              <a:rPr lang="en-GB" sz="12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2800" baseline="30000" dirty="0">
                <a:solidFill>
                  <a:srgbClr val="0000FF"/>
                </a:solidFill>
                <a:cs typeface="Times New Roman" panose="02020603050405020304" pitchFamily="18" charset="0"/>
              </a:rPr>
              <a:t>3</a:t>
            </a:r>
            <a:endParaRPr lang="en-GB" sz="12800" dirty="0">
              <a:solidFill>
                <a:srgbClr val="0000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C842D9-BFD8-41D9-9C5B-7D5BC2F18DA4}"/>
              </a:ext>
            </a:extLst>
          </p:cNvPr>
          <p:cNvSpPr txBox="1"/>
          <p:nvPr/>
        </p:nvSpPr>
        <p:spPr>
          <a:xfrm>
            <a:off x="2198807" y="151866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6158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046941" y="2143344"/>
                <a:ext cx="4915647" cy="40729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83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3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  <m:r>
                          <a:rPr lang="en-US" sz="183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183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18300" dirty="0">
                    <a:solidFill>
                      <a:schemeClr val="tx1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6941" y="2143344"/>
                <a:ext cx="4915647" cy="4072974"/>
              </a:xfrm>
              <a:prstGeom prst="rect">
                <a:avLst/>
              </a:prstGeom>
              <a:blipFill>
                <a:blip r:embed="rId2"/>
                <a:stretch>
                  <a:fillRect t="-1647" r="-25806" b="-182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7393802" y="2603532"/>
                <a:ext cx="3335080" cy="2908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3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sz="183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en-GB" sz="183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3802" y="2603532"/>
                <a:ext cx="3335080" cy="29084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14C1A2FE-CDCD-4CA5-BFDC-B4B4A89F9B22}"/>
              </a:ext>
            </a:extLst>
          </p:cNvPr>
          <p:cNvSpPr txBox="1"/>
          <p:nvPr/>
        </p:nvSpPr>
        <p:spPr>
          <a:xfrm>
            <a:off x="2198807" y="151866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305403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514742" y="2079655"/>
                <a:ext cx="5188750" cy="4083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83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3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  <m:r>
                          <a:rPr lang="en-US" sz="183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183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  <m:r>
                          <a:rPr lang="en-US" sz="183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8300" dirty="0">
                    <a:solidFill>
                      <a:schemeClr val="tx1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742" y="2079655"/>
                <a:ext cx="5188750" cy="4083875"/>
              </a:xfrm>
              <a:prstGeom prst="rect">
                <a:avLst/>
              </a:prstGeom>
              <a:blipFill>
                <a:blip r:embed="rId2"/>
                <a:stretch>
                  <a:fillRect t="-1493" r="-19154" b="-1806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7703492" y="2756995"/>
                <a:ext cx="2015295" cy="2908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3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lang="en-GB" sz="18300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3492" y="2756995"/>
                <a:ext cx="2015295" cy="29084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EC2DFCB-4AB2-456F-9FCD-2731D5ED1278}"/>
              </a:ext>
            </a:extLst>
          </p:cNvPr>
          <p:cNvSpPr txBox="1"/>
          <p:nvPr/>
        </p:nvSpPr>
        <p:spPr>
          <a:xfrm>
            <a:off x="2198807" y="151866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307181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65083" y="2234440"/>
                <a:ext cx="5331012" cy="38622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53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15300" b="0" i="0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  <m:r>
                          <m:rPr>
                            <m:nor/>
                          </m:rPr>
                          <a:rPr lang="en-GB" sz="15300" i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GB" sz="15300" baseline="300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15300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GB" sz="15300" i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15300" dirty="0">
                    <a:solidFill>
                      <a:schemeClr val="tx1"/>
                    </a:solidFill>
                  </a:rPr>
                  <a:t> =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5083" y="2234440"/>
                <a:ext cx="5331012" cy="3862276"/>
              </a:xfrm>
              <a:prstGeom prst="rect">
                <a:avLst/>
              </a:prstGeom>
              <a:blipFill>
                <a:blip r:embed="rId2"/>
                <a:stretch>
                  <a:fillRect r="-18879" b="-1548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7680529" y="3151342"/>
                <a:ext cx="2818464" cy="24468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53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en-US" sz="153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en-GB" sz="153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529" y="3151342"/>
                <a:ext cx="2818464" cy="24468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EC2DFCB-4AB2-456F-9FCD-2731D5ED1278}"/>
              </a:ext>
            </a:extLst>
          </p:cNvPr>
          <p:cNvSpPr txBox="1"/>
          <p:nvPr/>
        </p:nvSpPr>
        <p:spPr>
          <a:xfrm>
            <a:off x="2198807" y="151866"/>
            <a:ext cx="70267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/>
              <a:t>Simplify</a:t>
            </a:r>
            <a:endParaRPr lang="en-GB" sz="11500" b="1" dirty="0"/>
          </a:p>
        </p:txBody>
      </p:sp>
    </p:spTree>
    <p:extLst>
      <p:ext uri="{BB962C8B-B14F-4D97-AF65-F5344CB8AC3E}">
        <p14:creationId xmlns:p14="http://schemas.microsoft.com/office/powerpoint/2010/main" val="18608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239</Words>
  <Application>Microsoft Office PowerPoint</Application>
  <PresentationFormat>Widescreen</PresentationFormat>
  <Paragraphs>66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33</cp:revision>
  <dcterms:created xsi:type="dcterms:W3CDTF">2016-01-24T17:19:33Z</dcterms:created>
  <dcterms:modified xsi:type="dcterms:W3CDTF">2021-10-21T12:46:31Z</dcterms:modified>
</cp:coreProperties>
</file>