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0" r:id="rId6"/>
    <p:sldId id="263" r:id="rId7"/>
    <p:sldId id="261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F6E81B-725B-4B94-8C03-7B6E51849AEF}" v="230" dt="2021-09-26T06:15:18.9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4F6E81B-725B-4B94-8C03-7B6E51849AEF}"/>
    <pc:docChg chg="undo custSel addSld modSld">
      <pc:chgData name="Stewart Gale" userId="3647ddd2-6040-41ae-a96d-232c23482af8" providerId="ADAL" clId="{84F6E81B-725B-4B94-8C03-7B6E51849AEF}" dt="2021-09-26T06:15:18.908" v="259" actId="20577"/>
      <pc:docMkLst>
        <pc:docMk/>
      </pc:docMkLst>
      <pc:sldChg chg="modSp mod">
        <pc:chgData name="Stewart Gale" userId="3647ddd2-6040-41ae-a96d-232c23482af8" providerId="ADAL" clId="{84F6E81B-725B-4B94-8C03-7B6E51849AEF}" dt="2021-09-19T10:58:03.794" v="15" actId="1076"/>
        <pc:sldMkLst>
          <pc:docMk/>
          <pc:sldMk cId="2240835502" sldId="256"/>
        </pc:sldMkLst>
        <pc:picChg chg="mod">
          <ac:chgData name="Stewart Gale" userId="3647ddd2-6040-41ae-a96d-232c23482af8" providerId="ADAL" clId="{84F6E81B-725B-4B94-8C03-7B6E51849AEF}" dt="2021-09-19T10:58:03.794" v="15" actId="1076"/>
          <ac:picMkLst>
            <pc:docMk/>
            <pc:sldMk cId="2240835502" sldId="256"/>
            <ac:picMk id="5" creationId="{00000000-0000-0000-0000-000000000000}"/>
          </ac:picMkLst>
        </pc:picChg>
      </pc:sldChg>
      <pc:sldChg chg="addSp delSp modSp mod delAnim modAnim">
        <pc:chgData name="Stewart Gale" userId="3647ddd2-6040-41ae-a96d-232c23482af8" providerId="ADAL" clId="{84F6E81B-725B-4B94-8C03-7B6E51849AEF}" dt="2021-09-19T11:16:28.887" v="191" actId="20577"/>
        <pc:sldMkLst>
          <pc:docMk/>
          <pc:sldMk cId="1646309419" sldId="259"/>
        </pc:sldMkLst>
        <pc:spChg chg="add del mod">
          <ac:chgData name="Stewart Gale" userId="3647ddd2-6040-41ae-a96d-232c23482af8" providerId="ADAL" clId="{84F6E81B-725B-4B94-8C03-7B6E51849AEF}" dt="2021-09-19T11:09:25.841" v="33" actId="478"/>
          <ac:spMkLst>
            <pc:docMk/>
            <pc:sldMk cId="1646309419" sldId="259"/>
            <ac:spMk id="3" creationId="{3C203034-0DCD-4453-BDCD-585C6C5A74E0}"/>
          </ac:spMkLst>
        </pc:spChg>
        <pc:spChg chg="add del mod">
          <ac:chgData name="Stewart Gale" userId="3647ddd2-6040-41ae-a96d-232c23482af8" providerId="ADAL" clId="{84F6E81B-725B-4B94-8C03-7B6E51849AEF}" dt="2021-09-19T11:09:25.841" v="33" actId="478"/>
          <ac:spMkLst>
            <pc:docMk/>
            <pc:sldMk cId="1646309419" sldId="259"/>
            <ac:spMk id="5" creationId="{3343FD0C-5F50-40B1-A8E6-A2023287EDC7}"/>
          </ac:spMkLst>
        </pc:spChg>
        <pc:spChg chg="add del mod">
          <ac:chgData name="Stewart Gale" userId="3647ddd2-6040-41ae-a96d-232c23482af8" providerId="ADAL" clId="{84F6E81B-725B-4B94-8C03-7B6E51849AEF}" dt="2021-09-19T11:09:25.841" v="33" actId="478"/>
          <ac:spMkLst>
            <pc:docMk/>
            <pc:sldMk cId="1646309419" sldId="259"/>
            <ac:spMk id="6" creationId="{91B884D4-E78A-43F0-B128-3EC1A0B863E9}"/>
          </ac:spMkLst>
        </pc:spChg>
        <pc:spChg chg="add mod">
          <ac:chgData name="Stewart Gale" userId="3647ddd2-6040-41ae-a96d-232c23482af8" providerId="ADAL" clId="{84F6E81B-725B-4B94-8C03-7B6E51849AEF}" dt="2021-09-19T11:09:46.629" v="41" actId="20577"/>
          <ac:spMkLst>
            <pc:docMk/>
            <pc:sldMk cId="1646309419" sldId="259"/>
            <ac:spMk id="7" creationId="{21A1D3EA-F625-4D6C-8828-2B49B0B604F0}"/>
          </ac:spMkLst>
        </pc:spChg>
        <pc:spChg chg="add mod">
          <ac:chgData name="Stewart Gale" userId="3647ddd2-6040-41ae-a96d-232c23482af8" providerId="ADAL" clId="{84F6E81B-725B-4B94-8C03-7B6E51849AEF}" dt="2021-09-19T11:10:00.383" v="49" actId="20577"/>
          <ac:spMkLst>
            <pc:docMk/>
            <pc:sldMk cId="1646309419" sldId="259"/>
            <ac:spMk id="8" creationId="{F850E129-D16E-4294-A33B-96211D51B2FB}"/>
          </ac:spMkLst>
        </pc:spChg>
        <pc:spChg chg="add mod">
          <ac:chgData name="Stewart Gale" userId="3647ddd2-6040-41ae-a96d-232c23482af8" providerId="ADAL" clId="{84F6E81B-725B-4B94-8C03-7B6E51849AEF}" dt="2021-09-19T11:16:28.887" v="191" actId="20577"/>
          <ac:spMkLst>
            <pc:docMk/>
            <pc:sldMk cId="1646309419" sldId="259"/>
            <ac:spMk id="9" creationId="{FDED8BB5-B7BA-45A7-A6E6-D520A79632AA}"/>
          </ac:spMkLst>
        </pc:spChg>
        <pc:picChg chg="mod modCrop">
          <ac:chgData name="Stewart Gale" userId="3647ddd2-6040-41ae-a96d-232c23482af8" providerId="ADAL" clId="{84F6E81B-725B-4B94-8C03-7B6E51849AEF}" dt="2021-09-19T10:57:19.505" v="3" actId="732"/>
          <ac:picMkLst>
            <pc:docMk/>
            <pc:sldMk cId="1646309419" sldId="259"/>
            <ac:picMk id="4" creationId="{00000000-0000-0000-0000-000000000000}"/>
          </ac:picMkLst>
        </pc:picChg>
      </pc:sldChg>
      <pc:sldChg chg="addSp modSp mod">
        <pc:chgData name="Stewart Gale" userId="3647ddd2-6040-41ae-a96d-232c23482af8" providerId="ADAL" clId="{84F6E81B-725B-4B94-8C03-7B6E51849AEF}" dt="2021-09-19T11:17:09.647" v="209" actId="207"/>
        <pc:sldMkLst>
          <pc:docMk/>
          <pc:sldMk cId="516810425" sldId="260"/>
        </pc:sldMkLst>
        <pc:spChg chg="add mod">
          <ac:chgData name="Stewart Gale" userId="3647ddd2-6040-41ae-a96d-232c23482af8" providerId="ADAL" clId="{84F6E81B-725B-4B94-8C03-7B6E51849AEF}" dt="2021-09-19T11:17:09.647" v="209" actId="207"/>
          <ac:spMkLst>
            <pc:docMk/>
            <pc:sldMk cId="516810425" sldId="260"/>
            <ac:spMk id="3" creationId="{838615A7-F027-451A-A653-397E1472E8B4}"/>
          </ac:spMkLst>
        </pc:spChg>
        <pc:spChg chg="add mod">
          <ac:chgData name="Stewart Gale" userId="3647ddd2-6040-41ae-a96d-232c23482af8" providerId="ADAL" clId="{84F6E81B-725B-4B94-8C03-7B6E51849AEF}" dt="2021-09-19T11:17:09.647" v="209" actId="207"/>
          <ac:spMkLst>
            <pc:docMk/>
            <pc:sldMk cId="516810425" sldId="260"/>
            <ac:spMk id="4" creationId="{2F6D8274-2FF1-4E4E-9E3C-02F117094E91}"/>
          </ac:spMkLst>
        </pc:spChg>
        <pc:spChg chg="add mod">
          <ac:chgData name="Stewart Gale" userId="3647ddd2-6040-41ae-a96d-232c23482af8" providerId="ADAL" clId="{84F6E81B-725B-4B94-8C03-7B6E51849AEF}" dt="2021-09-19T11:16:21.857" v="190" actId="20577"/>
          <ac:spMkLst>
            <pc:docMk/>
            <pc:sldMk cId="516810425" sldId="260"/>
            <ac:spMk id="6" creationId="{EDD3B301-779A-4794-A416-5DB3932FEF8B}"/>
          </ac:spMkLst>
        </pc:spChg>
        <pc:picChg chg="mod modCrop">
          <ac:chgData name="Stewart Gale" userId="3647ddd2-6040-41ae-a96d-232c23482af8" providerId="ADAL" clId="{84F6E81B-725B-4B94-8C03-7B6E51849AEF}" dt="2021-09-19T10:57:34.164" v="7" actId="732"/>
          <ac:picMkLst>
            <pc:docMk/>
            <pc:sldMk cId="516810425" sldId="260"/>
            <ac:picMk id="5" creationId="{00000000-0000-0000-0000-000000000000}"/>
          </ac:picMkLst>
        </pc:picChg>
      </pc:sldChg>
      <pc:sldChg chg="addSp modSp mod">
        <pc:chgData name="Stewart Gale" userId="3647ddd2-6040-41ae-a96d-232c23482af8" providerId="ADAL" clId="{84F6E81B-725B-4B94-8C03-7B6E51849AEF}" dt="2021-09-19T11:17:02.721" v="208" actId="207"/>
        <pc:sldMkLst>
          <pc:docMk/>
          <pc:sldMk cId="3753966906" sldId="261"/>
        </pc:sldMkLst>
        <pc:spChg chg="add mod">
          <ac:chgData name="Stewart Gale" userId="3647ddd2-6040-41ae-a96d-232c23482af8" providerId="ADAL" clId="{84F6E81B-725B-4B94-8C03-7B6E51849AEF}" dt="2021-09-19T11:16:57.081" v="205" actId="20577"/>
          <ac:spMkLst>
            <pc:docMk/>
            <pc:sldMk cId="3753966906" sldId="261"/>
            <ac:spMk id="3" creationId="{AE73BD2D-316B-40B6-BBD5-E88D53C2CA09}"/>
          </ac:spMkLst>
        </pc:spChg>
        <pc:spChg chg="add mod">
          <ac:chgData name="Stewart Gale" userId="3647ddd2-6040-41ae-a96d-232c23482af8" providerId="ADAL" clId="{84F6E81B-725B-4B94-8C03-7B6E51849AEF}" dt="2021-09-19T11:17:02.721" v="208" actId="207"/>
          <ac:spMkLst>
            <pc:docMk/>
            <pc:sldMk cId="3753966906" sldId="261"/>
            <ac:spMk id="4" creationId="{F9D1643B-0A91-4514-8FDF-2ECEE3384B00}"/>
          </ac:spMkLst>
        </pc:spChg>
        <pc:spChg chg="add mod">
          <ac:chgData name="Stewart Gale" userId="3647ddd2-6040-41ae-a96d-232c23482af8" providerId="ADAL" clId="{84F6E81B-725B-4B94-8C03-7B6E51849AEF}" dt="2021-09-19T11:17:00.666" v="207" actId="20577"/>
          <ac:spMkLst>
            <pc:docMk/>
            <pc:sldMk cId="3753966906" sldId="261"/>
            <ac:spMk id="5" creationId="{35BC0156-14CA-43EA-9068-7F333E5C06C2}"/>
          </ac:spMkLst>
        </pc:spChg>
        <pc:picChg chg="mod modCrop">
          <ac:chgData name="Stewart Gale" userId="3647ddd2-6040-41ae-a96d-232c23482af8" providerId="ADAL" clId="{84F6E81B-725B-4B94-8C03-7B6E51849AEF}" dt="2021-09-19T10:57:47.089" v="10" actId="732"/>
          <ac:picMkLst>
            <pc:docMk/>
            <pc:sldMk cId="3753966906" sldId="261"/>
            <ac:picMk id="6" creationId="{00000000-0000-0000-0000-000000000000}"/>
          </ac:picMkLst>
        </pc:picChg>
      </pc:sldChg>
      <pc:sldChg chg="addSp modSp add mod modAnim">
        <pc:chgData name="Stewart Gale" userId="3647ddd2-6040-41ae-a96d-232c23482af8" providerId="ADAL" clId="{84F6E81B-725B-4B94-8C03-7B6E51849AEF}" dt="2021-09-19T11:16:42.460" v="197" actId="207"/>
        <pc:sldMkLst>
          <pc:docMk/>
          <pc:sldMk cId="2490341673" sldId="262"/>
        </pc:sldMkLst>
        <pc:spChg chg="add mod">
          <ac:chgData name="Stewart Gale" userId="3647ddd2-6040-41ae-a96d-232c23482af8" providerId="ADAL" clId="{84F6E81B-725B-4B94-8C03-7B6E51849AEF}" dt="2021-09-19T11:16:34.185" v="194" actId="20577"/>
          <ac:spMkLst>
            <pc:docMk/>
            <pc:sldMk cId="2490341673" sldId="262"/>
            <ac:spMk id="3" creationId="{4794C523-7436-4E8D-8365-DD1FA405BBD8}"/>
          </ac:spMkLst>
        </pc:spChg>
        <pc:spChg chg="add mod">
          <ac:chgData name="Stewart Gale" userId="3647ddd2-6040-41ae-a96d-232c23482af8" providerId="ADAL" clId="{84F6E81B-725B-4B94-8C03-7B6E51849AEF}" dt="2021-09-19T11:16:42.460" v="197" actId="207"/>
          <ac:spMkLst>
            <pc:docMk/>
            <pc:sldMk cId="2490341673" sldId="262"/>
            <ac:spMk id="5" creationId="{7EE4FDC6-E910-41C9-90E5-CBAC0DF9D999}"/>
          </ac:spMkLst>
        </pc:spChg>
        <pc:spChg chg="add mod">
          <ac:chgData name="Stewart Gale" userId="3647ddd2-6040-41ae-a96d-232c23482af8" providerId="ADAL" clId="{84F6E81B-725B-4B94-8C03-7B6E51849AEF}" dt="2021-09-19T11:16:37.281" v="196" actId="20577"/>
          <ac:spMkLst>
            <pc:docMk/>
            <pc:sldMk cId="2490341673" sldId="262"/>
            <ac:spMk id="6" creationId="{9A14BA9A-C1DA-40B3-A708-D1CC5623B8A8}"/>
          </ac:spMkLst>
        </pc:spChg>
        <pc:picChg chg="mod modCrop">
          <ac:chgData name="Stewart Gale" userId="3647ddd2-6040-41ae-a96d-232c23482af8" providerId="ADAL" clId="{84F6E81B-725B-4B94-8C03-7B6E51849AEF}" dt="2021-09-19T10:57:27.071" v="5" actId="1076"/>
          <ac:picMkLst>
            <pc:docMk/>
            <pc:sldMk cId="2490341673" sldId="262"/>
            <ac:picMk id="4" creationId="{00000000-0000-0000-0000-000000000000}"/>
          </ac:picMkLst>
        </pc:picChg>
      </pc:sldChg>
      <pc:sldChg chg="addSp modSp add mod">
        <pc:chgData name="Stewart Gale" userId="3647ddd2-6040-41ae-a96d-232c23482af8" providerId="ADAL" clId="{84F6E81B-725B-4B94-8C03-7B6E51849AEF}" dt="2021-09-26T06:15:18.908" v="259" actId="20577"/>
        <pc:sldMkLst>
          <pc:docMk/>
          <pc:sldMk cId="1528179938" sldId="263"/>
        </pc:sldMkLst>
        <pc:spChg chg="add mod">
          <ac:chgData name="Stewart Gale" userId="3647ddd2-6040-41ae-a96d-232c23482af8" providerId="ADAL" clId="{84F6E81B-725B-4B94-8C03-7B6E51849AEF}" dt="2021-09-19T11:16:48.178" v="199" actId="20577"/>
          <ac:spMkLst>
            <pc:docMk/>
            <pc:sldMk cId="1528179938" sldId="263"/>
            <ac:spMk id="3" creationId="{EBAF5FE5-106D-4269-A4A3-0B6BB3384B55}"/>
          </ac:spMkLst>
        </pc:spChg>
        <pc:spChg chg="add mod">
          <ac:chgData name="Stewart Gale" userId="3647ddd2-6040-41ae-a96d-232c23482af8" providerId="ADAL" clId="{84F6E81B-725B-4B94-8C03-7B6E51849AEF}" dt="2021-09-26T06:15:10.255" v="253" actId="20577"/>
          <ac:spMkLst>
            <pc:docMk/>
            <pc:sldMk cId="1528179938" sldId="263"/>
            <ac:spMk id="4" creationId="{BF04CC0F-A751-487A-8B03-D608508C5A8C}"/>
          </ac:spMkLst>
        </pc:spChg>
        <pc:spChg chg="add mod">
          <ac:chgData name="Stewart Gale" userId="3647ddd2-6040-41ae-a96d-232c23482af8" providerId="ADAL" clId="{84F6E81B-725B-4B94-8C03-7B6E51849AEF}" dt="2021-09-26T06:15:18.908" v="259" actId="20577"/>
          <ac:spMkLst>
            <pc:docMk/>
            <pc:sldMk cId="1528179938" sldId="263"/>
            <ac:spMk id="6" creationId="{93D9C4D1-424C-4EF5-9543-78A1C5EEDFAD}"/>
          </ac:spMkLst>
        </pc:spChg>
        <pc:picChg chg="mod modCrop">
          <ac:chgData name="Stewart Gale" userId="3647ddd2-6040-41ae-a96d-232c23482af8" providerId="ADAL" clId="{84F6E81B-725B-4B94-8C03-7B6E51849AEF}" dt="2021-09-19T10:57:42.645" v="9" actId="1076"/>
          <ac:picMkLst>
            <pc:docMk/>
            <pc:sldMk cId="1528179938" sldId="263"/>
            <ac:picMk id="5" creationId="{00000000-0000-0000-0000-000000000000}"/>
          </ac:picMkLst>
        </pc:picChg>
      </pc:sldChg>
      <pc:sldChg chg="addSp modSp add mod">
        <pc:chgData name="Stewart Gale" userId="3647ddd2-6040-41ae-a96d-232c23482af8" providerId="ADAL" clId="{84F6E81B-725B-4B94-8C03-7B6E51849AEF}" dt="2021-09-19T11:18:38.688" v="249" actId="20577"/>
        <pc:sldMkLst>
          <pc:docMk/>
          <pc:sldMk cId="3884977390" sldId="264"/>
        </pc:sldMkLst>
        <pc:spChg chg="add mod">
          <ac:chgData name="Stewart Gale" userId="3647ddd2-6040-41ae-a96d-232c23482af8" providerId="ADAL" clId="{84F6E81B-725B-4B94-8C03-7B6E51849AEF}" dt="2021-09-19T11:18:01.345" v="232" actId="20577"/>
          <ac:spMkLst>
            <pc:docMk/>
            <pc:sldMk cId="3884977390" sldId="264"/>
            <ac:spMk id="3" creationId="{8A7E2562-B9F9-40FE-B7E4-71FDBC5E9A76}"/>
          </ac:spMkLst>
        </pc:spChg>
        <pc:spChg chg="add mod">
          <ac:chgData name="Stewart Gale" userId="3647ddd2-6040-41ae-a96d-232c23482af8" providerId="ADAL" clId="{84F6E81B-725B-4B94-8C03-7B6E51849AEF}" dt="2021-09-19T11:18:17.453" v="245" actId="20577"/>
          <ac:spMkLst>
            <pc:docMk/>
            <pc:sldMk cId="3884977390" sldId="264"/>
            <ac:spMk id="4" creationId="{9B95A16F-5936-4479-ADE3-8F1983ECA828}"/>
          </ac:spMkLst>
        </pc:spChg>
        <pc:spChg chg="add mod">
          <ac:chgData name="Stewart Gale" userId="3647ddd2-6040-41ae-a96d-232c23482af8" providerId="ADAL" clId="{84F6E81B-725B-4B94-8C03-7B6E51849AEF}" dt="2021-09-19T11:18:38.688" v="249" actId="20577"/>
          <ac:spMkLst>
            <pc:docMk/>
            <pc:sldMk cId="3884977390" sldId="264"/>
            <ac:spMk id="5" creationId="{BCC84BC4-319C-448D-B7A7-1AEDED6DDD18}"/>
          </ac:spMkLst>
        </pc:spChg>
        <pc:picChg chg="mod modCrop">
          <ac:chgData name="Stewart Gale" userId="3647ddd2-6040-41ae-a96d-232c23482af8" providerId="ADAL" clId="{84F6E81B-725B-4B94-8C03-7B6E51849AEF}" dt="2021-09-19T10:57:56.067" v="13" actId="1076"/>
          <ac:picMkLst>
            <pc:docMk/>
            <pc:sldMk cId="3884977390" sldId="264"/>
            <ac:picMk id="6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B580-8597-45D6-9307-5CF1329CDF8F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6DA8-6245-4291-BD35-FBAF5309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69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B580-8597-45D6-9307-5CF1329CDF8F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6DA8-6245-4291-BD35-FBAF5309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890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B580-8597-45D6-9307-5CF1329CDF8F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6DA8-6245-4291-BD35-FBAF5309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86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B580-8597-45D6-9307-5CF1329CDF8F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6DA8-6245-4291-BD35-FBAF5309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047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B580-8597-45D6-9307-5CF1329CDF8F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6DA8-6245-4291-BD35-FBAF5309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793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B580-8597-45D6-9307-5CF1329CDF8F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6DA8-6245-4291-BD35-FBAF5309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140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B580-8597-45D6-9307-5CF1329CDF8F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6DA8-6245-4291-BD35-FBAF5309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4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B580-8597-45D6-9307-5CF1329CDF8F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6DA8-6245-4291-BD35-FBAF5309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58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B580-8597-45D6-9307-5CF1329CDF8F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6DA8-6245-4291-BD35-FBAF5309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338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B580-8597-45D6-9307-5CF1329CDF8F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6DA8-6245-4291-BD35-FBAF5309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549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B580-8597-45D6-9307-5CF1329CDF8F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96DA8-6245-4291-BD35-FBAF5309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443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DB580-8597-45D6-9307-5CF1329CDF8F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96DA8-6245-4291-BD35-FBAF5309D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440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645" y="228685"/>
            <a:ext cx="6696075" cy="1823085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2"/>
          <a:stretch/>
        </p:blipFill>
        <p:spPr bwMode="auto">
          <a:xfrm>
            <a:off x="2763865" y="2444143"/>
            <a:ext cx="6276340" cy="19475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8" b="15207"/>
          <a:stretch/>
        </p:blipFill>
        <p:spPr bwMode="auto">
          <a:xfrm>
            <a:off x="2903132" y="4875588"/>
            <a:ext cx="6723006" cy="18466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0835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2981" y="2078181"/>
            <a:ext cx="76532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519887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701"/>
          <a:stretch/>
        </p:blipFill>
        <p:spPr bwMode="auto">
          <a:xfrm>
            <a:off x="457747" y="128931"/>
            <a:ext cx="4313758" cy="3390123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1A1D3EA-F625-4D6C-8828-2B49B0B604F0}"/>
                  </a:ext>
                </a:extLst>
              </p:cNvPr>
              <p:cNvSpPr txBox="1"/>
              <p:nvPr/>
            </p:nvSpPr>
            <p:spPr>
              <a:xfrm>
                <a:off x="6014800" y="1286032"/>
                <a:ext cx="4174546" cy="13396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60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6000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sz="6000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6000" dirty="0"/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1A1D3EA-F625-4D6C-8828-2B49B0B604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4800" y="1286032"/>
                <a:ext cx="4174546" cy="1339662"/>
              </a:xfrm>
              <a:prstGeom prst="rect">
                <a:avLst/>
              </a:prstGeom>
              <a:blipFill>
                <a:blip r:embed="rId3"/>
                <a:stretch>
                  <a:fillRect l="-146" b="-19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50E129-D16E-4294-A33B-96211D51B2FB}"/>
                  </a:ext>
                </a:extLst>
              </p:cNvPr>
              <p:cNvSpPr txBox="1"/>
              <p:nvPr/>
            </p:nvSpPr>
            <p:spPr>
              <a:xfrm>
                <a:off x="5972630" y="3138320"/>
                <a:ext cx="4551139" cy="13440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sz="54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5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</m:oMath>
                </a14:m>
                <a:r>
                  <a:rPr lang="en-GB" sz="60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6000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sz="6000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50E129-D16E-4294-A33B-96211D51B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630" y="3138320"/>
                <a:ext cx="4551139" cy="1344086"/>
              </a:xfrm>
              <a:prstGeom prst="rect">
                <a:avLst/>
              </a:prstGeom>
              <a:blipFill>
                <a:blip r:embed="rId4"/>
                <a:stretch>
                  <a:fillRect b="-19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DED8BB5-B7BA-45A7-A6E6-D520A79632AA}"/>
                  </a:ext>
                </a:extLst>
              </p:cNvPr>
              <p:cNvSpPr txBox="1"/>
              <p:nvPr/>
            </p:nvSpPr>
            <p:spPr>
              <a:xfrm>
                <a:off x="6975843" y="4928563"/>
                <a:ext cx="2201407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6000" dirty="0"/>
                  <a:t> = </a:t>
                </a:r>
                <a:r>
                  <a:rPr lang="en-GB" sz="5400" b="1" dirty="0"/>
                  <a:t>36˚</a:t>
                </a:r>
                <a:endParaRPr lang="en-GB" sz="3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DED8BB5-B7BA-45A7-A6E6-D520A79632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843" y="4928563"/>
                <a:ext cx="2201407" cy="923330"/>
              </a:xfrm>
              <a:prstGeom prst="rect">
                <a:avLst/>
              </a:prstGeom>
              <a:blipFill>
                <a:blip r:embed="rId5"/>
                <a:stretch>
                  <a:fillRect l="-277" t="-25000" r="-16066" b="-486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6309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8"/>
          <a:stretch/>
        </p:blipFill>
        <p:spPr bwMode="auto">
          <a:xfrm>
            <a:off x="493222" y="140015"/>
            <a:ext cx="5896494" cy="3390123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794C523-7436-4E8D-8365-DD1FA405BBD8}"/>
                  </a:ext>
                </a:extLst>
              </p:cNvPr>
              <p:cNvSpPr txBox="1"/>
              <p:nvPr/>
            </p:nvSpPr>
            <p:spPr>
              <a:xfrm>
                <a:off x="6713213" y="925813"/>
                <a:ext cx="4414758" cy="13086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func>
                          <m:funcPr>
                            <m:ctrlPr>
                              <a:rPr lang="en-GB" sz="6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latin typeface="Cambria Math" panose="02040503050406030204" pitchFamily="18" charset="0"/>
                              </a:rPr>
                              <m:t>110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60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func>
                          <m:funcPr>
                            <m:ctrlPr>
                              <a:rPr lang="en-GB" sz="6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latin typeface="Cambria Math" panose="02040503050406030204" pitchFamily="18" charset="0"/>
                              </a:rPr>
                              <m:t>34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6000" dirty="0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794C523-7436-4E8D-8365-DD1FA405B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213" y="925813"/>
                <a:ext cx="4414758" cy="1308692"/>
              </a:xfrm>
              <a:prstGeom prst="rect">
                <a:avLst/>
              </a:prstGeom>
              <a:blipFill>
                <a:blip r:embed="rId3"/>
                <a:stretch>
                  <a:fillRect t="-2791" b="-195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EE4FDC6-E910-41C9-90E5-CBAC0DF9D999}"/>
                  </a:ext>
                </a:extLst>
              </p:cNvPr>
              <p:cNvSpPr txBox="1"/>
              <p:nvPr/>
            </p:nvSpPr>
            <p:spPr>
              <a:xfrm>
                <a:off x="6798505" y="2819740"/>
                <a:ext cx="3844557" cy="13932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6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60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14</m:t>
                        </m:r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sz="6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latin typeface="Cambria Math" panose="02040503050406030204" pitchFamily="18" charset="0"/>
                              </a:rPr>
                              <m:t>34</m:t>
                            </m:r>
                          </m:e>
                        </m:func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EE4FDC6-E910-41C9-90E5-CBAC0DF9D9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8505" y="2819740"/>
                <a:ext cx="3844557" cy="1393202"/>
              </a:xfrm>
              <a:prstGeom prst="rect">
                <a:avLst/>
              </a:prstGeom>
              <a:blipFill>
                <a:blip r:embed="rId4"/>
                <a:stretch>
                  <a:fillRect b="-15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14BA9A-C1DA-40B3-A708-D1CC5623B8A8}"/>
                  </a:ext>
                </a:extLst>
              </p:cNvPr>
              <p:cNvSpPr txBox="1"/>
              <p:nvPr/>
            </p:nvSpPr>
            <p:spPr>
              <a:xfrm>
                <a:off x="6848381" y="4691123"/>
                <a:ext cx="5075091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6000" dirty="0"/>
                  <a:t> = </a:t>
                </a:r>
                <a:r>
                  <a:rPr lang="en-GB" sz="5400" b="1" dirty="0"/>
                  <a:t>23.5 cm </a:t>
                </a:r>
                <a:r>
                  <a:rPr lang="en-GB" sz="4400" dirty="0"/>
                  <a:t>(1dp)</a:t>
                </a:r>
                <a:endParaRPr lang="en-GB" sz="3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14BA9A-C1DA-40B3-A708-D1CC5623B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381" y="4691123"/>
                <a:ext cx="5075091" cy="923330"/>
              </a:xfrm>
              <a:prstGeom prst="rect">
                <a:avLst/>
              </a:prstGeom>
              <a:blipFill>
                <a:blip r:embed="rId5"/>
                <a:stretch>
                  <a:fillRect t="-25166" b="-490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0341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" t="5618" r="55105" b="-776"/>
          <a:stretch/>
        </p:blipFill>
        <p:spPr bwMode="auto">
          <a:xfrm>
            <a:off x="458469" y="232957"/>
            <a:ext cx="5005764" cy="39455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38615A7-F027-451A-A653-397E1472E8B4}"/>
                  </a:ext>
                </a:extLst>
              </p:cNvPr>
              <p:cNvSpPr txBox="1"/>
              <p:nvPr/>
            </p:nvSpPr>
            <p:spPr>
              <a:xfrm>
                <a:off x="6014800" y="1286032"/>
                <a:ext cx="4174546" cy="13923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96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38615A7-F027-451A-A653-397E1472E8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4800" y="1286032"/>
                <a:ext cx="4174546" cy="1392369"/>
              </a:xfrm>
              <a:prstGeom prst="rect">
                <a:avLst/>
              </a:prstGeom>
              <a:blipFill>
                <a:blip r:embed="rId3"/>
                <a:stretch>
                  <a:fillRect l="-146" b="-15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F6D8274-2FF1-4E4E-9E3C-02F117094E91}"/>
                  </a:ext>
                </a:extLst>
              </p:cNvPr>
              <p:cNvSpPr txBox="1"/>
              <p:nvPr/>
            </p:nvSpPr>
            <p:spPr>
              <a:xfrm>
                <a:off x="5972630" y="3138320"/>
                <a:ext cx="4551139" cy="13923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5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</m:oMath>
                </a14:m>
                <a:r>
                  <a:rPr lang="en-GB" sz="60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96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GB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F6D8274-2FF1-4E4E-9E3C-02F117094E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630" y="3138320"/>
                <a:ext cx="4551139" cy="1392369"/>
              </a:xfrm>
              <a:prstGeom prst="rect">
                <a:avLst/>
              </a:prstGeom>
              <a:blipFill>
                <a:blip r:embed="rId4"/>
                <a:stretch>
                  <a:fillRect b="-15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DD3B301-779A-4794-A416-5DB3932FEF8B}"/>
                  </a:ext>
                </a:extLst>
              </p:cNvPr>
              <p:cNvSpPr txBox="1"/>
              <p:nvPr/>
            </p:nvSpPr>
            <p:spPr>
              <a:xfrm>
                <a:off x="6975843" y="4928563"/>
                <a:ext cx="2805466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6000" dirty="0"/>
                  <a:t> = </a:t>
                </a:r>
                <a:r>
                  <a:rPr lang="en-GB" sz="5400" b="1" dirty="0"/>
                  <a:t>26.2˚</a:t>
                </a:r>
                <a:endParaRPr lang="en-GB" sz="3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DD3B301-779A-4794-A416-5DB3932FE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843" y="4928563"/>
                <a:ext cx="2805466" cy="923330"/>
              </a:xfrm>
              <a:prstGeom prst="rect">
                <a:avLst/>
              </a:prstGeom>
              <a:blipFill>
                <a:blip r:embed="rId5"/>
                <a:stretch>
                  <a:fillRect l="-217" t="-25000" r="-9761" b="-486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6810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1" t="4842"/>
          <a:stretch/>
        </p:blipFill>
        <p:spPr bwMode="auto">
          <a:xfrm>
            <a:off x="349134" y="288375"/>
            <a:ext cx="5203767" cy="39455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BAF5FE5-106D-4269-A4A3-0B6BB3384B55}"/>
                  </a:ext>
                </a:extLst>
              </p:cNvPr>
              <p:cNvSpPr txBox="1"/>
              <p:nvPr/>
            </p:nvSpPr>
            <p:spPr>
              <a:xfrm>
                <a:off x="6503933" y="1358074"/>
                <a:ext cx="4414758" cy="13312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func>
                          <m:funcPr>
                            <m:ctrlPr>
                              <a:rPr lang="en-GB" sz="6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latin typeface="Cambria Math" panose="02040503050406030204" pitchFamily="18" charset="0"/>
                              </a:rPr>
                              <m:t>80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60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func>
                          <m:funcPr>
                            <m:ctrlPr>
                              <a:rPr lang="en-GB" sz="6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latin typeface="Cambria Math" panose="02040503050406030204" pitchFamily="18" charset="0"/>
                              </a:rPr>
                              <m:t>43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6000" dirty="0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BAF5FE5-106D-4269-A4A3-0B6BB3384B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933" y="1358074"/>
                <a:ext cx="4414758" cy="1331262"/>
              </a:xfrm>
              <a:prstGeom prst="rect">
                <a:avLst/>
              </a:prstGeom>
              <a:blipFill>
                <a:blip r:embed="rId3"/>
                <a:stretch>
                  <a:fillRect l="-138" t="-1376" b="-19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F04CC0F-A751-487A-8B03-D608508C5A8C}"/>
                  </a:ext>
                </a:extLst>
              </p:cNvPr>
              <p:cNvSpPr txBox="1"/>
              <p:nvPr/>
            </p:nvSpPr>
            <p:spPr>
              <a:xfrm>
                <a:off x="6589225" y="3252001"/>
                <a:ext cx="3844557" cy="13432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60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80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sz="6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latin typeface="Cambria Math" panose="02040503050406030204" pitchFamily="18" charset="0"/>
                              </a:rPr>
                              <m:t>43</m:t>
                            </m:r>
                          </m:e>
                        </m:func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F04CC0F-A751-487A-8B03-D608508C5A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9225" y="3252001"/>
                <a:ext cx="3844557" cy="1343253"/>
              </a:xfrm>
              <a:prstGeom prst="rect">
                <a:avLst/>
              </a:prstGeom>
              <a:blipFill>
                <a:blip r:embed="rId4"/>
                <a:stretch>
                  <a:fillRect b="-194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D9C4D1-424C-4EF5-9543-78A1C5EEDFAD}"/>
                  </a:ext>
                </a:extLst>
              </p:cNvPr>
              <p:cNvSpPr txBox="1"/>
              <p:nvPr/>
            </p:nvSpPr>
            <p:spPr>
              <a:xfrm>
                <a:off x="6639101" y="5123384"/>
                <a:ext cx="5075091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6000" dirty="0"/>
                  <a:t> </a:t>
                </a:r>
                <a:r>
                  <a:rPr lang="en-GB" sz="6000"/>
                  <a:t>= </a:t>
                </a:r>
                <a:r>
                  <a:rPr lang="en-GB" sz="5400" b="1"/>
                  <a:t>15.9 </a:t>
                </a:r>
                <a:r>
                  <a:rPr lang="en-GB" sz="5400" b="1" dirty="0"/>
                  <a:t>cm </a:t>
                </a:r>
                <a:r>
                  <a:rPr lang="en-GB" sz="4400" dirty="0"/>
                  <a:t>(1dp)</a:t>
                </a:r>
                <a:endParaRPr lang="en-GB" sz="36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D9C4D1-424C-4EF5-9543-78A1C5EEDF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9101" y="5123384"/>
                <a:ext cx="5075091" cy="923330"/>
              </a:xfrm>
              <a:prstGeom prst="rect">
                <a:avLst/>
              </a:prstGeom>
              <a:blipFill>
                <a:blip r:embed="rId5"/>
                <a:stretch>
                  <a:fillRect t="-25000" r="-960" b="-486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8179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8" r="56130" b="15207"/>
          <a:stretch/>
        </p:blipFill>
        <p:spPr bwMode="auto">
          <a:xfrm>
            <a:off x="437022" y="359007"/>
            <a:ext cx="5093713" cy="37308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E73BD2D-316B-40B6-BBD5-E88D53C2CA09}"/>
                  </a:ext>
                </a:extLst>
              </p:cNvPr>
              <p:cNvSpPr txBox="1"/>
              <p:nvPr/>
            </p:nvSpPr>
            <p:spPr>
              <a:xfrm>
                <a:off x="6386246" y="1164111"/>
                <a:ext cx="4414758" cy="13306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func>
                          <m:funcPr>
                            <m:ctrlPr>
                              <a:rPr lang="en-GB" sz="6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latin typeface="Cambria Math" panose="02040503050406030204" pitchFamily="18" charset="0"/>
                              </a:rPr>
                              <m:t>55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60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9.5</m:t>
                        </m:r>
                      </m:num>
                      <m:den>
                        <m:func>
                          <m:funcPr>
                            <m:ctrlPr>
                              <a:rPr lang="en-GB" sz="6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latin typeface="Cambria Math" panose="02040503050406030204" pitchFamily="18" charset="0"/>
                              </a:rPr>
                              <m:t>65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6000" dirty="0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E73BD2D-316B-40B6-BBD5-E88D53C2C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246" y="1164111"/>
                <a:ext cx="4414758" cy="1330685"/>
              </a:xfrm>
              <a:prstGeom prst="rect">
                <a:avLst/>
              </a:prstGeom>
              <a:blipFill>
                <a:blip r:embed="rId3"/>
                <a:stretch>
                  <a:fillRect l="-138" t="-1376" b="-19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9D1643B-0A91-4514-8FDF-2ECEE3384B00}"/>
                  </a:ext>
                </a:extLst>
              </p:cNvPr>
              <p:cNvSpPr txBox="1"/>
              <p:nvPr/>
            </p:nvSpPr>
            <p:spPr>
              <a:xfrm>
                <a:off x="6471538" y="3058038"/>
                <a:ext cx="4456927" cy="13923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6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60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9.5</m:t>
                        </m:r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55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sz="6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latin typeface="Cambria Math" panose="02040503050406030204" pitchFamily="18" charset="0"/>
                              </a:rPr>
                              <m:t>65</m:t>
                            </m:r>
                          </m:e>
                        </m:func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9D1643B-0A91-4514-8FDF-2ECEE3384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1538" y="3058038"/>
                <a:ext cx="4456927" cy="1392369"/>
              </a:xfrm>
              <a:prstGeom prst="rect">
                <a:avLst/>
              </a:prstGeom>
              <a:blipFill>
                <a:blip r:embed="rId4"/>
                <a:stretch>
                  <a:fillRect b="-15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BC0156-14CA-43EA-9068-7F333E5C06C2}"/>
                  </a:ext>
                </a:extLst>
              </p:cNvPr>
              <p:cNvSpPr txBox="1"/>
              <p:nvPr/>
            </p:nvSpPr>
            <p:spPr>
              <a:xfrm>
                <a:off x="6521414" y="4929421"/>
                <a:ext cx="5075091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6000" dirty="0"/>
                  <a:t> = </a:t>
                </a:r>
                <a:r>
                  <a:rPr lang="en-GB" sz="5400" b="1" dirty="0"/>
                  <a:t>8.6 cm </a:t>
                </a:r>
                <a:r>
                  <a:rPr lang="en-GB" sz="4400" dirty="0"/>
                  <a:t>(1dp)</a:t>
                </a:r>
                <a:endParaRPr lang="en-GB" sz="3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BC0156-14CA-43EA-9068-7F333E5C06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1414" y="4929421"/>
                <a:ext cx="5075091" cy="923330"/>
              </a:xfrm>
              <a:prstGeom prst="rect">
                <a:avLst/>
              </a:prstGeom>
              <a:blipFill>
                <a:blip r:embed="rId5"/>
                <a:stretch>
                  <a:fillRect t="-25166" b="-490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3966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20" t="3578" b="15207"/>
          <a:stretch/>
        </p:blipFill>
        <p:spPr bwMode="auto">
          <a:xfrm>
            <a:off x="371302" y="298047"/>
            <a:ext cx="6151416" cy="37308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A7E2562-B9F9-40FE-B7E4-71FDBC5E9A76}"/>
                  </a:ext>
                </a:extLst>
              </p:cNvPr>
              <p:cNvSpPr txBox="1"/>
              <p:nvPr/>
            </p:nvSpPr>
            <p:spPr>
              <a:xfrm>
                <a:off x="6668734" y="1330366"/>
                <a:ext cx="4174546" cy="13874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6.7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118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12.1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A7E2562-B9F9-40FE-B7E4-71FDBC5E9A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734" y="1330366"/>
                <a:ext cx="4174546" cy="1387431"/>
              </a:xfrm>
              <a:prstGeom prst="rect">
                <a:avLst/>
              </a:prstGeom>
              <a:blipFill>
                <a:blip r:embed="rId3"/>
                <a:stretch>
                  <a:fillRect l="-146" b="-157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B95A16F-5936-4479-ADE3-8F1983ECA828}"/>
                  </a:ext>
                </a:extLst>
              </p:cNvPr>
              <p:cNvSpPr txBox="1"/>
              <p:nvPr/>
            </p:nvSpPr>
            <p:spPr>
              <a:xfrm>
                <a:off x="6626564" y="3182654"/>
                <a:ext cx="5138716" cy="13432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5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</m:oMath>
                </a14:m>
                <a:r>
                  <a:rPr lang="en-GB" sz="60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6.7</m:t>
                        </m:r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118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12.1</m:t>
                        </m:r>
                      </m:den>
                    </m:f>
                  </m:oMath>
                </a14:m>
                <a:endParaRPr lang="en-GB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B95A16F-5936-4479-ADE3-8F1983ECA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564" y="3182654"/>
                <a:ext cx="5138716" cy="1343253"/>
              </a:xfrm>
              <a:prstGeom prst="rect">
                <a:avLst/>
              </a:prstGeom>
              <a:blipFill>
                <a:blip r:embed="rId4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CC84BC4-319C-448D-B7A7-1AEDED6DDD18}"/>
                  </a:ext>
                </a:extLst>
              </p:cNvPr>
              <p:cNvSpPr txBox="1"/>
              <p:nvPr/>
            </p:nvSpPr>
            <p:spPr>
              <a:xfrm>
                <a:off x="7629777" y="4972897"/>
                <a:ext cx="2805466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6000" dirty="0"/>
                  <a:t> = </a:t>
                </a:r>
                <a:r>
                  <a:rPr lang="en-GB" sz="5400" b="1" dirty="0"/>
                  <a:t>29.3˚</a:t>
                </a:r>
                <a:endParaRPr lang="en-GB" sz="3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CC84BC4-319C-448D-B7A7-1AEDED6DDD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9777" y="4972897"/>
                <a:ext cx="2805466" cy="923330"/>
              </a:xfrm>
              <a:prstGeom prst="rect">
                <a:avLst/>
              </a:prstGeom>
              <a:blipFill>
                <a:blip r:embed="rId5"/>
                <a:stretch>
                  <a:fillRect l="-435" t="-25166" r="-9783" b="-490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4977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70</Words>
  <Application>Microsoft Office PowerPoint</Application>
  <PresentationFormat>Widescreen</PresentationFormat>
  <Paragraphs>19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2020-02-06T06:03:43Z</dcterms:created>
  <dcterms:modified xsi:type="dcterms:W3CDTF">2021-09-26T06:15:21Z</dcterms:modified>
</cp:coreProperties>
</file>