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1157ED-95A0-423D-B3D4-9B825DF56E78}" v="84" dt="2025-03-07T05:09:22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51157ED-95A0-423D-B3D4-9B825DF56E78}"/>
    <pc:docChg chg="undo custSel addSld modSld sldOrd">
      <pc:chgData name="Stewart Gale" userId="3647ddd2-6040-41ae-a96d-232c23482af8" providerId="ADAL" clId="{951157ED-95A0-423D-B3D4-9B825DF56E78}" dt="2025-03-07T05:09:22.149" v="185"/>
      <pc:docMkLst>
        <pc:docMk/>
      </pc:docMkLst>
      <pc:sldChg chg="modSp mod">
        <pc:chgData name="Stewart Gale" userId="3647ddd2-6040-41ae-a96d-232c23482af8" providerId="ADAL" clId="{951157ED-95A0-423D-B3D4-9B825DF56E78}" dt="2022-01-05T04:31:34.026" v="4" actId="1076"/>
        <pc:sldMkLst>
          <pc:docMk/>
          <pc:sldMk cId="2015406957" sldId="256"/>
        </pc:sldMkLst>
      </pc:sldChg>
      <pc:sldChg chg="modSp mod">
        <pc:chgData name="Stewart Gale" userId="3647ddd2-6040-41ae-a96d-232c23482af8" providerId="ADAL" clId="{951157ED-95A0-423D-B3D4-9B825DF56E78}" dt="2023-02-28T04:34:18.004" v="165" actId="1076"/>
        <pc:sldMkLst>
          <pc:docMk/>
          <pc:sldMk cId="343314912" sldId="257"/>
        </pc:sldMkLst>
      </pc:sldChg>
      <pc:sldChg chg="addSp delSp modSp mod ord modAnim">
        <pc:chgData name="Stewart Gale" userId="3647ddd2-6040-41ae-a96d-232c23482af8" providerId="ADAL" clId="{951157ED-95A0-423D-B3D4-9B825DF56E78}" dt="2025-03-07T05:09:22.149" v="185"/>
        <pc:sldMkLst>
          <pc:docMk/>
          <pc:sldMk cId="1030388296" sldId="258"/>
        </pc:sldMkLst>
        <pc:spChg chg="mod">
          <ac:chgData name="Stewart Gale" userId="3647ddd2-6040-41ae-a96d-232c23482af8" providerId="ADAL" clId="{951157ED-95A0-423D-B3D4-9B825DF56E78}" dt="2025-03-03T05:50:13.988" v="176" actId="20577"/>
          <ac:spMkLst>
            <pc:docMk/>
            <pc:sldMk cId="1030388296" sldId="258"/>
            <ac:spMk id="2" creationId="{ECFE1C37-11BB-94EF-7623-0715ADC6DB3B}"/>
          </ac:spMkLst>
        </pc:spChg>
      </pc:sldChg>
      <pc:sldChg chg="addSp delSp modSp mod delAnim modAnim">
        <pc:chgData name="Stewart Gale" userId="3647ddd2-6040-41ae-a96d-232c23482af8" providerId="ADAL" clId="{951157ED-95A0-423D-B3D4-9B825DF56E78}" dt="2023-02-28T04:20:13.216" v="56" actId="20577"/>
        <pc:sldMkLst>
          <pc:docMk/>
          <pc:sldMk cId="1448267774" sldId="259"/>
        </pc:sldMkLst>
      </pc:sldChg>
      <pc:sldChg chg="addSp delSp modSp add mod delAnim modAnim">
        <pc:chgData name="Stewart Gale" userId="3647ddd2-6040-41ae-a96d-232c23482af8" providerId="ADAL" clId="{951157ED-95A0-423D-B3D4-9B825DF56E78}" dt="2023-02-28T04:21:39.124" v="91" actId="478"/>
        <pc:sldMkLst>
          <pc:docMk/>
          <pc:sldMk cId="2700882901" sldId="260"/>
        </pc:sldMkLst>
      </pc:sldChg>
      <pc:sldChg chg="addSp delSp modSp add mod modAnim">
        <pc:chgData name="Stewart Gale" userId="3647ddd2-6040-41ae-a96d-232c23482af8" providerId="ADAL" clId="{951157ED-95A0-423D-B3D4-9B825DF56E78}" dt="2025-03-07T05:09:04.009" v="183" actId="14100"/>
        <pc:sldMkLst>
          <pc:docMk/>
          <pc:sldMk cId="3652085239" sldId="261"/>
        </pc:sldMkLst>
        <pc:spChg chg="mod">
          <ac:chgData name="Stewart Gale" userId="3647ddd2-6040-41ae-a96d-232c23482af8" providerId="ADAL" clId="{951157ED-95A0-423D-B3D4-9B825DF56E78}" dt="2025-03-07T05:09:04.009" v="183" actId="14100"/>
          <ac:spMkLst>
            <pc:docMk/>
            <pc:sldMk cId="3652085239" sldId="261"/>
            <ac:spMk id="2" creationId="{057F4051-C016-F0CA-CA37-C0F4710546A9}"/>
          </ac:spMkLst>
        </pc:spChg>
        <pc:spChg chg="add mod">
          <ac:chgData name="Stewart Gale" userId="3647ddd2-6040-41ae-a96d-232c23482af8" providerId="ADAL" clId="{951157ED-95A0-423D-B3D4-9B825DF56E78}" dt="2025-03-07T05:08:57.123" v="181" actId="1076"/>
          <ac:spMkLst>
            <pc:docMk/>
            <pc:sldMk cId="3652085239" sldId="261"/>
            <ac:spMk id="4" creationId="{E0E7E7F8-D28B-437F-37A1-505F51AEF42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60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445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71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34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215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45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7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4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00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94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87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99E69-6F88-41E3-9A43-735A148DACB3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A98F7-CFAA-49C8-9046-BACB918A9E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1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556" t="17893" r="30044" b="9304"/>
          <a:stretch/>
        </p:blipFill>
        <p:spPr>
          <a:xfrm>
            <a:off x="162376" y="70243"/>
            <a:ext cx="5679334" cy="67295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689" t="14267" r="30578" b="9360"/>
          <a:stretch/>
        </p:blipFill>
        <p:spPr>
          <a:xfrm>
            <a:off x="6409113" y="70242"/>
            <a:ext cx="5375270" cy="679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0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0814" y="1860006"/>
            <a:ext cx="762554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331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556" t="17894" r="30044" b="44703"/>
          <a:stretch/>
        </p:blipFill>
        <p:spPr>
          <a:xfrm>
            <a:off x="516154" y="0"/>
            <a:ext cx="11271292" cy="68616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E062F6-45F9-8B66-CE99-13287D65FAFE}"/>
              </a:ext>
            </a:extLst>
          </p:cNvPr>
          <p:cNvSpPr txBox="1"/>
          <p:nvPr/>
        </p:nvSpPr>
        <p:spPr>
          <a:xfrm>
            <a:off x="5486400" y="4067694"/>
            <a:ext cx="147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15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20015B-E0D8-1599-38E4-0F63D9344A92}"/>
              </a:ext>
            </a:extLst>
          </p:cNvPr>
          <p:cNvSpPr txBox="1"/>
          <p:nvPr/>
        </p:nvSpPr>
        <p:spPr>
          <a:xfrm>
            <a:off x="6010102" y="5733010"/>
            <a:ext cx="147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20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7A7AE-4516-79F0-7A38-9C45A8E289B7}"/>
              </a:ext>
            </a:extLst>
          </p:cNvPr>
          <p:cNvSpPr txBox="1"/>
          <p:nvPr/>
        </p:nvSpPr>
        <p:spPr>
          <a:xfrm>
            <a:off x="9135687" y="6004560"/>
            <a:ext cx="147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12 cm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26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556" t="55102" r="30044" b="9304"/>
          <a:stretch/>
        </p:blipFill>
        <p:spPr>
          <a:xfrm>
            <a:off x="211227" y="49876"/>
            <a:ext cx="11751960" cy="68081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47B41A-3D90-9467-8673-DE94EEC2B1BF}"/>
              </a:ext>
            </a:extLst>
          </p:cNvPr>
          <p:cNvSpPr txBox="1"/>
          <p:nvPr/>
        </p:nvSpPr>
        <p:spPr>
          <a:xfrm>
            <a:off x="4230806" y="135957"/>
            <a:ext cx="147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3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766C1-B373-7854-C915-592070B0E569}"/>
              </a:ext>
            </a:extLst>
          </p:cNvPr>
          <p:cNvSpPr txBox="1"/>
          <p:nvPr/>
        </p:nvSpPr>
        <p:spPr>
          <a:xfrm>
            <a:off x="10281852" y="3453938"/>
            <a:ext cx="1632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5.6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366078-7904-DC63-540E-A68E703FE585}"/>
              </a:ext>
            </a:extLst>
          </p:cNvPr>
          <p:cNvSpPr txBox="1"/>
          <p:nvPr/>
        </p:nvSpPr>
        <p:spPr>
          <a:xfrm>
            <a:off x="5358937" y="5512344"/>
            <a:ext cx="1576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9.6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5275EC-6FA8-83FD-EF0B-DE4CD40DA3C8}"/>
              </a:ext>
            </a:extLst>
          </p:cNvPr>
          <p:cNvSpPr txBox="1"/>
          <p:nvPr/>
        </p:nvSpPr>
        <p:spPr>
          <a:xfrm>
            <a:off x="9642142" y="6220230"/>
            <a:ext cx="1576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3.2 cm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88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689" t="14267" r="30578" b="40388"/>
          <a:stretch/>
        </p:blipFill>
        <p:spPr>
          <a:xfrm>
            <a:off x="1441632" y="0"/>
            <a:ext cx="8976986" cy="67423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7F4051-C016-F0CA-CA37-C0F4710546A9}"/>
              </a:ext>
            </a:extLst>
          </p:cNvPr>
          <p:cNvSpPr txBox="1"/>
          <p:nvPr/>
        </p:nvSpPr>
        <p:spPr>
          <a:xfrm>
            <a:off x="1706879" y="6236012"/>
            <a:ext cx="1193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37.5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5BF0A-001B-5A74-8759-A029C29163AB}"/>
              </a:ext>
            </a:extLst>
          </p:cNvPr>
          <p:cNvSpPr txBox="1"/>
          <p:nvPr/>
        </p:nvSpPr>
        <p:spPr>
          <a:xfrm>
            <a:off x="6375861" y="3948545"/>
            <a:ext cx="1715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120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E7E7F8-D28B-437F-37A1-505F51AEF42A}"/>
              </a:ext>
            </a:extLst>
          </p:cNvPr>
          <p:cNvSpPr txBox="1"/>
          <p:nvPr/>
        </p:nvSpPr>
        <p:spPr>
          <a:xfrm>
            <a:off x="10381836" y="4737393"/>
            <a:ext cx="737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72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08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767" t="60702" r="31810" b="9360"/>
          <a:stretch/>
        </p:blipFill>
        <p:spPr>
          <a:xfrm>
            <a:off x="501486" y="282633"/>
            <a:ext cx="11189028" cy="60817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FE1C37-11BB-94EF-7623-0715ADC6DB3B}"/>
              </a:ext>
            </a:extLst>
          </p:cNvPr>
          <p:cNvSpPr txBox="1"/>
          <p:nvPr/>
        </p:nvSpPr>
        <p:spPr>
          <a:xfrm>
            <a:off x="9671525" y="5656473"/>
            <a:ext cx="1847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</a:rPr>
              <a:t>1.8 mm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393BE-A8E6-DBDC-E904-8224CDF9291E}"/>
              </a:ext>
            </a:extLst>
          </p:cNvPr>
          <p:cNvSpPr txBox="1"/>
          <p:nvPr/>
        </p:nvSpPr>
        <p:spPr>
          <a:xfrm>
            <a:off x="3710246" y="3682538"/>
            <a:ext cx="1715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2.4 cm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DE511-0306-41F8-B8A3-D1128F8658ED}"/>
              </a:ext>
            </a:extLst>
          </p:cNvPr>
          <p:cNvSpPr txBox="1"/>
          <p:nvPr/>
        </p:nvSpPr>
        <p:spPr>
          <a:xfrm>
            <a:off x="9549962" y="3739866"/>
            <a:ext cx="1715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8.1 cm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38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25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2016-02-03T07:39:08Z</dcterms:created>
  <dcterms:modified xsi:type="dcterms:W3CDTF">2025-03-07T05:09:27Z</dcterms:modified>
</cp:coreProperties>
</file>