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1" r:id="rId2"/>
    <p:sldId id="263" r:id="rId3"/>
    <p:sldId id="260" r:id="rId4"/>
    <p:sldId id="258" r:id="rId5"/>
    <p:sldId id="26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BB2D22-474D-4C91-BE2D-0A2172877F14}" v="40" dt="2023-04-13T08:35:06.1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3BB2D22-474D-4C91-BE2D-0A2172877F14}"/>
    <pc:docChg chg="custSel delSld modSld sldOrd">
      <pc:chgData name="Stewart Gale" userId="3647ddd2-6040-41ae-a96d-232c23482af8" providerId="ADAL" clId="{83BB2D22-474D-4C91-BE2D-0A2172877F14}" dt="2023-04-13T08:35:06.110" v="353" actId="20577"/>
      <pc:docMkLst>
        <pc:docMk/>
      </pc:docMkLst>
      <pc:sldChg chg="addSp delSp modSp mod ord modAnim">
        <pc:chgData name="Stewart Gale" userId="3647ddd2-6040-41ae-a96d-232c23482af8" providerId="ADAL" clId="{83BB2D22-474D-4C91-BE2D-0A2172877F14}" dt="2023-04-12T05:20:01.186" v="335" actId="20577"/>
        <pc:sldMkLst>
          <pc:docMk/>
          <pc:sldMk cId="3530063264" sldId="258"/>
        </pc:sldMkLst>
        <pc:spChg chg="add mod">
          <ac:chgData name="Stewart Gale" userId="3647ddd2-6040-41ae-a96d-232c23482af8" providerId="ADAL" clId="{83BB2D22-474D-4C91-BE2D-0A2172877F14}" dt="2021-12-15T09:32:04.983" v="44" actId="20577"/>
          <ac:spMkLst>
            <pc:docMk/>
            <pc:sldMk cId="3530063264" sldId="258"/>
            <ac:spMk id="2" creationId="{F920B013-0B51-4760-8B97-ED9FB919B128}"/>
          </ac:spMkLst>
        </pc:spChg>
        <pc:spChg chg="add mod">
          <ac:chgData name="Stewart Gale" userId="3647ddd2-6040-41ae-a96d-232c23482af8" providerId="ADAL" clId="{83BB2D22-474D-4C91-BE2D-0A2172877F14}" dt="2021-12-15T09:32:15.981" v="50" actId="20577"/>
          <ac:spMkLst>
            <pc:docMk/>
            <pc:sldMk cId="3530063264" sldId="258"/>
            <ac:spMk id="6" creationId="{4E65087B-CF82-41AD-8605-B20C84649CAB}"/>
          </ac:spMkLst>
        </pc:spChg>
        <pc:spChg chg="add mod">
          <ac:chgData name="Stewart Gale" userId="3647ddd2-6040-41ae-a96d-232c23482af8" providerId="ADAL" clId="{83BB2D22-474D-4C91-BE2D-0A2172877F14}" dt="2023-04-12T05:19:22.878" v="329" actId="20577"/>
          <ac:spMkLst>
            <pc:docMk/>
            <pc:sldMk cId="3530063264" sldId="258"/>
            <ac:spMk id="7" creationId="{75A8EEA0-47D5-4F63-BB98-82B12DFADE3E}"/>
          </ac:spMkLst>
        </pc:spChg>
        <pc:spChg chg="add mod">
          <ac:chgData name="Stewart Gale" userId="3647ddd2-6040-41ae-a96d-232c23482af8" providerId="ADAL" clId="{83BB2D22-474D-4C91-BE2D-0A2172877F14}" dt="2021-12-15T09:33:22.269" v="97" actId="20577"/>
          <ac:spMkLst>
            <pc:docMk/>
            <pc:sldMk cId="3530063264" sldId="258"/>
            <ac:spMk id="8" creationId="{C68D034D-0787-4279-BD23-A0A08D48AB96}"/>
          </ac:spMkLst>
        </pc:spChg>
        <pc:spChg chg="add mod">
          <ac:chgData name="Stewart Gale" userId="3647ddd2-6040-41ae-a96d-232c23482af8" providerId="ADAL" clId="{83BB2D22-474D-4C91-BE2D-0A2172877F14}" dt="2023-04-12T05:20:01.186" v="335" actId="20577"/>
          <ac:spMkLst>
            <pc:docMk/>
            <pc:sldMk cId="3530063264" sldId="258"/>
            <ac:spMk id="9" creationId="{4F7DD28D-DE27-4252-9CFA-0D586E7E5D09}"/>
          </ac:spMkLst>
        </pc:spChg>
        <pc:spChg chg="add mod">
          <ac:chgData name="Stewart Gale" userId="3647ddd2-6040-41ae-a96d-232c23482af8" providerId="ADAL" clId="{83BB2D22-474D-4C91-BE2D-0A2172877F14}" dt="2021-12-15T09:34:19.873" v="131" actId="20577"/>
          <ac:spMkLst>
            <pc:docMk/>
            <pc:sldMk cId="3530063264" sldId="258"/>
            <ac:spMk id="10" creationId="{3898B2F4-F408-4060-8109-675E7B7A370B}"/>
          </ac:spMkLst>
        </pc:spChg>
        <pc:spChg chg="add mod">
          <ac:chgData name="Stewart Gale" userId="3647ddd2-6040-41ae-a96d-232c23482af8" providerId="ADAL" clId="{83BB2D22-474D-4C91-BE2D-0A2172877F14}" dt="2021-12-15T09:35:52.558" v="192" actId="403"/>
          <ac:spMkLst>
            <pc:docMk/>
            <pc:sldMk cId="3530063264" sldId="258"/>
            <ac:spMk id="11" creationId="{89383860-7036-4F0D-8043-CC36A2F23D91}"/>
          </ac:spMkLst>
        </pc:spChg>
        <pc:spChg chg="add mod">
          <ac:chgData name="Stewart Gale" userId="3647ddd2-6040-41ae-a96d-232c23482af8" providerId="ADAL" clId="{83BB2D22-474D-4C91-BE2D-0A2172877F14}" dt="2021-12-15T09:35:52.558" v="192" actId="403"/>
          <ac:spMkLst>
            <pc:docMk/>
            <pc:sldMk cId="3530063264" sldId="258"/>
            <ac:spMk id="12" creationId="{D3CAE168-8CA3-41B6-82E1-E038F4CE9F92}"/>
          </ac:spMkLst>
        </pc:spChg>
        <pc:spChg chg="add mod">
          <ac:chgData name="Stewart Gale" userId="3647ddd2-6040-41ae-a96d-232c23482af8" providerId="ADAL" clId="{83BB2D22-474D-4C91-BE2D-0A2172877F14}" dt="2021-12-15T09:41:22.998" v="316" actId="1076"/>
          <ac:spMkLst>
            <pc:docMk/>
            <pc:sldMk cId="3530063264" sldId="258"/>
            <ac:spMk id="13" creationId="{590B56BA-D4DF-4342-9A4E-C2A62C90B4EA}"/>
          </ac:spMkLst>
        </pc:spChg>
        <pc:spChg chg="add mod">
          <ac:chgData name="Stewart Gale" userId="3647ddd2-6040-41ae-a96d-232c23482af8" providerId="ADAL" clId="{83BB2D22-474D-4C91-BE2D-0A2172877F14}" dt="2021-12-15T09:41:22.998" v="316" actId="1076"/>
          <ac:spMkLst>
            <pc:docMk/>
            <pc:sldMk cId="3530063264" sldId="258"/>
            <ac:spMk id="14" creationId="{E2A8FED8-A6D1-40E5-BC3B-0195715791D3}"/>
          </ac:spMkLst>
        </pc:spChg>
        <pc:spChg chg="add mod">
          <ac:chgData name="Stewart Gale" userId="3647ddd2-6040-41ae-a96d-232c23482af8" providerId="ADAL" clId="{83BB2D22-474D-4C91-BE2D-0A2172877F14}" dt="2021-12-15T09:36:32.474" v="210" actId="20577"/>
          <ac:spMkLst>
            <pc:docMk/>
            <pc:sldMk cId="3530063264" sldId="258"/>
            <ac:spMk id="15" creationId="{251F472A-56B9-4844-B726-D76A573EE840}"/>
          </ac:spMkLst>
        </pc:spChg>
        <pc:spChg chg="add del mod">
          <ac:chgData name="Stewart Gale" userId="3647ddd2-6040-41ae-a96d-232c23482af8" providerId="ADAL" clId="{83BB2D22-474D-4C91-BE2D-0A2172877F14}" dt="2021-12-15T09:36:39.409" v="213" actId="478"/>
          <ac:spMkLst>
            <pc:docMk/>
            <pc:sldMk cId="3530063264" sldId="258"/>
            <ac:spMk id="16" creationId="{2A5F7EA4-36F2-4DF5-AEE6-A3C581689C21}"/>
          </ac:spMkLst>
        </pc:spChg>
        <pc:spChg chg="add mod">
          <ac:chgData name="Stewart Gale" userId="3647ddd2-6040-41ae-a96d-232c23482af8" providerId="ADAL" clId="{83BB2D22-474D-4C91-BE2D-0A2172877F14}" dt="2021-12-15T09:37:10.034" v="219" actId="1076"/>
          <ac:spMkLst>
            <pc:docMk/>
            <pc:sldMk cId="3530063264" sldId="258"/>
            <ac:spMk id="17" creationId="{2F7E2594-D5AA-4F1F-801E-EA6C82829932}"/>
          </ac:spMkLst>
        </pc:spChg>
        <pc:spChg chg="add mod">
          <ac:chgData name="Stewart Gale" userId="3647ddd2-6040-41ae-a96d-232c23482af8" providerId="ADAL" clId="{83BB2D22-474D-4C91-BE2D-0A2172877F14}" dt="2021-12-15T09:37:47.056" v="228" actId="1076"/>
          <ac:spMkLst>
            <pc:docMk/>
            <pc:sldMk cId="3530063264" sldId="258"/>
            <ac:spMk id="18" creationId="{2DEA6041-5AEE-4C59-883F-6015C29C9036}"/>
          </ac:spMkLst>
        </pc:spChg>
        <pc:spChg chg="add mod">
          <ac:chgData name="Stewart Gale" userId="3647ddd2-6040-41ae-a96d-232c23482af8" providerId="ADAL" clId="{83BB2D22-474D-4C91-BE2D-0A2172877F14}" dt="2021-12-15T09:38:53.998" v="263" actId="20577"/>
          <ac:spMkLst>
            <pc:docMk/>
            <pc:sldMk cId="3530063264" sldId="258"/>
            <ac:spMk id="19" creationId="{F647695E-3039-45DB-BB11-DC6CDECD0B7D}"/>
          </ac:spMkLst>
        </pc:spChg>
        <pc:spChg chg="add mod">
          <ac:chgData name="Stewart Gale" userId="3647ddd2-6040-41ae-a96d-232c23482af8" providerId="ADAL" clId="{83BB2D22-474D-4C91-BE2D-0A2172877F14}" dt="2021-12-15T09:39:05.592" v="271" actId="20577"/>
          <ac:spMkLst>
            <pc:docMk/>
            <pc:sldMk cId="3530063264" sldId="258"/>
            <ac:spMk id="20" creationId="{D5109068-1A1D-4B1C-8F58-86BFC3761818}"/>
          </ac:spMkLst>
        </pc:spChg>
        <pc:spChg chg="add mod">
          <ac:chgData name="Stewart Gale" userId="3647ddd2-6040-41ae-a96d-232c23482af8" providerId="ADAL" clId="{83BB2D22-474D-4C91-BE2D-0A2172877F14}" dt="2021-12-15T09:39:17.920" v="277" actId="20577"/>
          <ac:spMkLst>
            <pc:docMk/>
            <pc:sldMk cId="3530063264" sldId="258"/>
            <ac:spMk id="21" creationId="{61D3092E-D0BB-4994-9D83-D045D1C8F5C7}"/>
          </ac:spMkLst>
        </pc:spChg>
        <pc:spChg chg="add mod">
          <ac:chgData name="Stewart Gale" userId="3647ddd2-6040-41ae-a96d-232c23482af8" providerId="ADAL" clId="{83BB2D22-474D-4C91-BE2D-0A2172877F14}" dt="2021-12-15T09:39:26.430" v="283" actId="20577"/>
          <ac:spMkLst>
            <pc:docMk/>
            <pc:sldMk cId="3530063264" sldId="258"/>
            <ac:spMk id="22" creationId="{CF9B9683-BCCA-4ED3-82D4-63397E7E4775}"/>
          </ac:spMkLst>
        </pc:spChg>
        <pc:spChg chg="add mod">
          <ac:chgData name="Stewart Gale" userId="3647ddd2-6040-41ae-a96d-232c23482af8" providerId="ADAL" clId="{83BB2D22-474D-4C91-BE2D-0A2172877F14}" dt="2021-12-15T09:39:39.757" v="289" actId="20577"/>
          <ac:spMkLst>
            <pc:docMk/>
            <pc:sldMk cId="3530063264" sldId="258"/>
            <ac:spMk id="23" creationId="{85386166-7453-4FCE-A09E-F6954581D757}"/>
          </ac:spMkLst>
        </pc:spChg>
        <pc:spChg chg="add mod">
          <ac:chgData name="Stewart Gale" userId="3647ddd2-6040-41ae-a96d-232c23482af8" providerId="ADAL" clId="{83BB2D22-474D-4C91-BE2D-0A2172877F14}" dt="2021-12-15T09:40:12.852" v="299" actId="20577"/>
          <ac:spMkLst>
            <pc:docMk/>
            <pc:sldMk cId="3530063264" sldId="258"/>
            <ac:spMk id="24" creationId="{28F44FDE-17C9-4B53-A88D-DC5566B0FB6C}"/>
          </ac:spMkLst>
        </pc:spChg>
        <pc:spChg chg="add mod">
          <ac:chgData name="Stewart Gale" userId="3647ddd2-6040-41ae-a96d-232c23482af8" providerId="ADAL" clId="{83BB2D22-474D-4C91-BE2D-0A2172877F14}" dt="2021-12-15T09:40:51.815" v="311" actId="1076"/>
          <ac:spMkLst>
            <pc:docMk/>
            <pc:sldMk cId="3530063264" sldId="258"/>
            <ac:spMk id="25" creationId="{75450A17-3797-42D2-9FA9-783DCE90587E}"/>
          </ac:spMkLst>
        </pc:spChg>
        <pc:graphicFrameChg chg="modGraphic">
          <ac:chgData name="Stewart Gale" userId="3647ddd2-6040-41ae-a96d-232c23482af8" providerId="ADAL" clId="{83BB2D22-474D-4C91-BE2D-0A2172877F14}" dt="2021-12-15T09:36:24.332" v="204" actId="20577"/>
          <ac:graphicFrameMkLst>
            <pc:docMk/>
            <pc:sldMk cId="3530063264" sldId="258"/>
            <ac:graphicFrameMk id="5" creationId="{00000000-0000-0000-0000-000000000000}"/>
          </ac:graphicFrameMkLst>
        </pc:graphicFrameChg>
      </pc:sldChg>
      <pc:sldChg chg="ord">
        <pc:chgData name="Stewart Gale" userId="3647ddd2-6040-41ae-a96d-232c23482af8" providerId="ADAL" clId="{83BB2D22-474D-4C91-BE2D-0A2172877F14}" dt="2021-12-15T09:41:30.211" v="320"/>
        <pc:sldMkLst>
          <pc:docMk/>
          <pc:sldMk cId="2165933103" sldId="261"/>
        </pc:sldMkLst>
      </pc:sldChg>
      <pc:sldChg chg="addSp delSp modSp mod">
        <pc:chgData name="Stewart Gale" userId="3647ddd2-6040-41ae-a96d-232c23482af8" providerId="ADAL" clId="{83BB2D22-474D-4C91-BE2D-0A2172877F14}" dt="2021-12-15T09:43:23.425" v="327" actId="21"/>
        <pc:sldMkLst>
          <pc:docMk/>
          <pc:sldMk cId="3318827528" sldId="263"/>
        </pc:sldMkLst>
        <pc:picChg chg="add del mod modCrop">
          <ac:chgData name="Stewart Gale" userId="3647ddd2-6040-41ae-a96d-232c23482af8" providerId="ADAL" clId="{83BB2D22-474D-4C91-BE2D-0A2172877F14}" dt="2021-12-15T09:43:23.425" v="327" actId="21"/>
          <ac:picMkLst>
            <pc:docMk/>
            <pc:sldMk cId="3318827528" sldId="263"/>
            <ac:picMk id="11" creationId="{AD2C60C5-0F3A-41B8-872E-F00AFA72E716}"/>
          </ac:picMkLst>
        </pc:picChg>
      </pc:sldChg>
      <pc:sldChg chg="modSp mod modAnim">
        <pc:chgData name="Stewart Gale" userId="3647ddd2-6040-41ae-a96d-232c23482af8" providerId="ADAL" clId="{83BB2D22-474D-4C91-BE2D-0A2172877F14}" dt="2023-04-13T08:35:06.110" v="353" actId="20577"/>
        <pc:sldMkLst>
          <pc:docMk/>
          <pc:sldMk cId="4065194156" sldId="264"/>
        </pc:sldMkLst>
        <pc:spChg chg="mod">
          <ac:chgData name="Stewart Gale" userId="3647ddd2-6040-41ae-a96d-232c23482af8" providerId="ADAL" clId="{83BB2D22-474D-4C91-BE2D-0A2172877F14}" dt="2023-04-13T08:35:01" v="349" actId="20577"/>
          <ac:spMkLst>
            <pc:docMk/>
            <pc:sldMk cId="4065194156" sldId="264"/>
            <ac:spMk id="6" creationId="{00000000-0000-0000-0000-000000000000}"/>
          </ac:spMkLst>
        </pc:spChg>
        <pc:spChg chg="mod">
          <ac:chgData name="Stewart Gale" userId="3647ddd2-6040-41ae-a96d-232c23482af8" providerId="ADAL" clId="{83BB2D22-474D-4C91-BE2D-0A2172877F14}" dt="2023-04-13T08:35:06.110" v="353" actId="20577"/>
          <ac:spMkLst>
            <pc:docMk/>
            <pc:sldMk cId="4065194156" sldId="264"/>
            <ac:spMk id="18" creationId="{00000000-0000-0000-0000-000000000000}"/>
          </ac:spMkLst>
        </pc:spChg>
      </pc:sldChg>
      <pc:sldChg chg="del">
        <pc:chgData name="Stewart Gale" userId="3647ddd2-6040-41ae-a96d-232c23482af8" providerId="ADAL" clId="{83BB2D22-474D-4C91-BE2D-0A2172877F14}" dt="2021-12-15T09:24:14.635" v="0" actId="47"/>
        <pc:sldMkLst>
          <pc:docMk/>
          <pc:sldMk cId="511974270" sldId="26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B0FD89-69F5-4070-A891-DA07BD3D12ED}" type="datetimeFigureOut">
              <a:rPr lang="en-GB" smtClean="0"/>
              <a:t>13/04/2023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41DA0-11B0-4251-A18B-1387468C77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2308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7242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771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6913-2CF7-4F50-A031-D66AE832532D}" type="datetimeFigureOut">
              <a:rPr lang="en-GB" smtClean="0"/>
              <a:t>13/04/2023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69BE8-6CF9-4997-A70F-7E32D9875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826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6913-2CF7-4F50-A031-D66AE832532D}" type="datetimeFigureOut">
              <a:rPr lang="en-GB" smtClean="0"/>
              <a:t>13/04/2023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69BE8-6CF9-4997-A70F-7E32D9875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958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6913-2CF7-4F50-A031-D66AE832532D}" type="datetimeFigureOut">
              <a:rPr lang="en-GB" smtClean="0"/>
              <a:t>13/04/2023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69BE8-6CF9-4997-A70F-7E32D9875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017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6913-2CF7-4F50-A031-D66AE832532D}" type="datetimeFigureOut">
              <a:rPr lang="en-GB" smtClean="0"/>
              <a:t>13/04/2023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69BE8-6CF9-4997-A70F-7E32D9875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908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6913-2CF7-4F50-A031-D66AE832532D}" type="datetimeFigureOut">
              <a:rPr lang="en-GB" smtClean="0"/>
              <a:t>13/04/2023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69BE8-6CF9-4997-A70F-7E32D9875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5646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6913-2CF7-4F50-A031-D66AE832532D}" type="datetimeFigureOut">
              <a:rPr lang="en-GB" smtClean="0"/>
              <a:t>13/04/2023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69BE8-6CF9-4997-A70F-7E32D9875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89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6913-2CF7-4F50-A031-D66AE832532D}" type="datetimeFigureOut">
              <a:rPr lang="en-GB" smtClean="0"/>
              <a:t>13/04/2023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69BE8-6CF9-4997-A70F-7E32D9875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428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6913-2CF7-4F50-A031-D66AE832532D}" type="datetimeFigureOut">
              <a:rPr lang="en-GB" smtClean="0"/>
              <a:t>13/04/2023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69BE8-6CF9-4997-A70F-7E32D9875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7721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6913-2CF7-4F50-A031-D66AE832532D}" type="datetimeFigureOut">
              <a:rPr lang="en-GB" smtClean="0"/>
              <a:t>13/04/2023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69BE8-6CF9-4997-A70F-7E32D9875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1060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6913-2CF7-4F50-A031-D66AE832532D}" type="datetimeFigureOut">
              <a:rPr lang="en-GB" smtClean="0"/>
              <a:t>13/04/2023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69BE8-6CF9-4997-A70F-7E32D9875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88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6913-2CF7-4F50-A031-D66AE832532D}" type="datetimeFigureOut">
              <a:rPr lang="en-GB" smtClean="0"/>
              <a:t>13/04/2023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69BE8-6CF9-4997-A70F-7E32D9875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510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16913-2CF7-4F50-A031-D66AE832532D}" type="datetimeFigureOut">
              <a:rPr lang="en-GB" smtClean="0"/>
              <a:t>13/04/2023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D69BE8-6CF9-4997-A70F-7E32D9875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2462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/>
            </p:nvGraphicFramePr>
            <p:xfrm>
              <a:off x="144087" y="371300"/>
              <a:ext cx="5526577" cy="609600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29784">
                      <a:extLst>
                        <a:ext uri="{9D8B030D-6E8A-4147-A177-3AD203B41FA5}">
                          <a16:colId xmlns:a16="http://schemas.microsoft.com/office/drawing/2014/main" val="2859194310"/>
                        </a:ext>
                      </a:extLst>
                    </a:gridCol>
                    <a:gridCol w="2412280">
                      <a:extLst>
                        <a:ext uri="{9D8B030D-6E8A-4147-A177-3AD203B41FA5}">
                          <a16:colId xmlns:a16="http://schemas.microsoft.com/office/drawing/2014/main" val="3886276145"/>
                        </a:ext>
                      </a:extLst>
                    </a:gridCol>
                    <a:gridCol w="2384513">
                      <a:extLst>
                        <a:ext uri="{9D8B030D-6E8A-4147-A177-3AD203B41FA5}">
                          <a16:colId xmlns:a16="http://schemas.microsoft.com/office/drawing/2014/main" val="59121596"/>
                        </a:ext>
                      </a:extLst>
                    </a:gridCol>
                  </a:tblGrid>
                  <a:tr h="57969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1)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0" dirty="0">
                              <a:solidFill>
                                <a:schemeClr val="tx1"/>
                              </a:solidFill>
                            </a:rPr>
                            <a:t>90cm : 1m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23827178"/>
                      </a:ext>
                    </a:extLst>
                  </a:tr>
                  <a:tr h="57969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2)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250g : 1kg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13749246"/>
                      </a:ext>
                    </a:extLst>
                  </a:tr>
                  <a:tr h="57969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3)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4.2</a:t>
                          </a:r>
                          <a:r>
                            <a:rPr lang="en-GB" sz="2800" i="1" kern="1200" dirty="0">
                              <a:solidFill>
                                <a:schemeClr val="dk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l</a:t>
                          </a:r>
                          <a:r>
                            <a:rPr lang="en-GB" sz="28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: 600ml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62173966"/>
                      </a:ext>
                    </a:extLst>
                  </a:tr>
                  <a:tr h="57969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4)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45mm : 9cm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58901982"/>
                      </a:ext>
                    </a:extLst>
                  </a:tr>
                  <a:tr h="57969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5)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2hr : 30mins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47641714"/>
                      </a:ext>
                    </a:extLst>
                  </a:tr>
                  <a:tr h="57969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6)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1 day : 4 hrs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28384353"/>
                      </a:ext>
                    </a:extLst>
                  </a:tr>
                  <a:tr h="655081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7)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den>
                                    </m:f>
                                  </m:e>
                                </m:box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box>
                                  <m:box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num>
                                      <m:den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den>
                                    </m:f>
                                  </m:e>
                                </m:box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box>
                                  <m:box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4</m:t>
                                        </m:r>
                                      </m:num>
                                      <m:den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63390470"/>
                      </a:ext>
                    </a:extLst>
                  </a:tr>
                  <a:tr h="655081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8)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den>
                                    </m:f>
                                  </m:e>
                                </m:box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box>
                                  <m:box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num>
                                      <m:den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den>
                                    </m:f>
                                  </m:e>
                                </m:box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box>
                                  <m:box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box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90795028"/>
                      </a:ext>
                    </a:extLst>
                  </a:tr>
                  <a:tr h="652363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9)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box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box>
                                  <m:box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num>
                                      <m:den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4</m:t>
                                        </m:r>
                                      </m:den>
                                    </m:f>
                                  </m:e>
                                </m:box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box>
                                  <m:box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num>
                                      <m:den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4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0874090"/>
                      </a:ext>
                    </a:extLst>
                  </a:tr>
                  <a:tr h="655282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10)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box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box>
                                  <m:box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num>
                                      <m:den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4</m:t>
                                        </m:r>
                                      </m:den>
                                    </m:f>
                                  </m:e>
                                </m:box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box>
                                  <m:box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num>
                                      <m:den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8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5984718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/>
            </p:nvGraphicFramePr>
            <p:xfrm>
              <a:off x="144087" y="371300"/>
              <a:ext cx="5526577" cy="609600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29784">
                      <a:extLst>
                        <a:ext uri="{9D8B030D-6E8A-4147-A177-3AD203B41FA5}">
                          <a16:colId xmlns:a16="http://schemas.microsoft.com/office/drawing/2014/main" val="2859194310"/>
                        </a:ext>
                      </a:extLst>
                    </a:gridCol>
                    <a:gridCol w="2412280">
                      <a:extLst>
                        <a:ext uri="{9D8B030D-6E8A-4147-A177-3AD203B41FA5}">
                          <a16:colId xmlns:a16="http://schemas.microsoft.com/office/drawing/2014/main" val="3886276145"/>
                        </a:ext>
                      </a:extLst>
                    </a:gridCol>
                    <a:gridCol w="2384513">
                      <a:extLst>
                        <a:ext uri="{9D8B030D-6E8A-4147-A177-3AD203B41FA5}">
                          <a16:colId xmlns:a16="http://schemas.microsoft.com/office/drawing/2014/main" val="59121596"/>
                        </a:ext>
                      </a:extLst>
                    </a:gridCol>
                  </a:tblGrid>
                  <a:tr h="57969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 smtClean="0">
                              <a:solidFill>
                                <a:schemeClr val="tx1"/>
                              </a:solidFill>
                            </a:rPr>
                            <a:t>1)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0" dirty="0" smtClean="0">
                              <a:solidFill>
                                <a:schemeClr val="tx1"/>
                              </a:solidFill>
                            </a:rPr>
                            <a:t>90cm : 1m</a:t>
                          </a:r>
                          <a:endParaRPr lang="en-GB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23827178"/>
                      </a:ext>
                    </a:extLst>
                  </a:tr>
                  <a:tr h="57969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 smtClean="0">
                              <a:solidFill>
                                <a:schemeClr val="tx1"/>
                              </a:solidFill>
                            </a:rPr>
                            <a:t>2)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250g : 1kg</a:t>
                          </a:r>
                          <a:endParaRPr lang="en-GB" sz="2800" dirty="0" smtClean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13749246"/>
                      </a:ext>
                    </a:extLst>
                  </a:tr>
                  <a:tr h="57969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 smtClean="0">
                              <a:solidFill>
                                <a:schemeClr val="tx1"/>
                              </a:solidFill>
                            </a:rPr>
                            <a:t>3)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4.2</a:t>
                          </a:r>
                          <a:r>
                            <a:rPr lang="en-GB" sz="280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l</a:t>
                          </a:r>
                          <a:r>
                            <a:rPr lang="en-GB" sz="28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: 600ml</a:t>
                          </a:r>
                          <a:endParaRPr lang="en-GB" sz="2800" dirty="0" smtClean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62173966"/>
                      </a:ext>
                    </a:extLst>
                  </a:tr>
                  <a:tr h="57969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 smtClean="0">
                              <a:solidFill>
                                <a:schemeClr val="tx1"/>
                              </a:solidFill>
                            </a:rPr>
                            <a:t>4)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45mm : 9cm</a:t>
                          </a:r>
                          <a:endParaRPr lang="en-GB" sz="2800" dirty="0" smtClean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58901982"/>
                      </a:ext>
                    </a:extLst>
                  </a:tr>
                  <a:tr h="57969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 smtClean="0">
                              <a:solidFill>
                                <a:schemeClr val="tx1"/>
                              </a:solidFill>
                            </a:rPr>
                            <a:t>5)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2hr : 30mins</a:t>
                          </a:r>
                          <a:endParaRPr lang="en-GB" sz="2800" dirty="0" smtClean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47641714"/>
                      </a:ext>
                    </a:extLst>
                  </a:tr>
                  <a:tr h="57969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 smtClean="0">
                              <a:solidFill>
                                <a:schemeClr val="tx1"/>
                              </a:solidFill>
                            </a:rPr>
                            <a:t>6)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1 day : 4 hrs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28384353"/>
                      </a:ext>
                    </a:extLst>
                  </a:tr>
                  <a:tr h="655081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 smtClean="0">
                              <a:solidFill>
                                <a:schemeClr val="tx1"/>
                              </a:solidFill>
                            </a:rPr>
                            <a:t>7)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0303" t="-532407" r="-99495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63390470"/>
                      </a:ext>
                    </a:extLst>
                  </a:tr>
                  <a:tr h="655081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 smtClean="0">
                              <a:solidFill>
                                <a:schemeClr val="tx1"/>
                              </a:solidFill>
                            </a:rPr>
                            <a:t>8)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0303" t="-638318" r="-99495" b="-2028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90795028"/>
                      </a:ext>
                    </a:extLst>
                  </a:tr>
                  <a:tr h="652363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9)</a:t>
                          </a:r>
                          <a:endParaRPr lang="en-GB" sz="1800" b="1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0303" t="-738318" r="-99495" b="-1028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0874090"/>
                      </a:ext>
                    </a:extLst>
                  </a:tr>
                  <a:tr h="655282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10)</a:t>
                          </a:r>
                          <a:endParaRPr lang="en-GB" sz="1800" b="1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0303" t="-830556" r="-99495" b="-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59847184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85657" y="371300"/>
          <a:ext cx="5857701" cy="6046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3509">
                  <a:extLst>
                    <a:ext uri="{9D8B030D-6E8A-4147-A177-3AD203B41FA5}">
                      <a16:colId xmlns:a16="http://schemas.microsoft.com/office/drawing/2014/main" val="3691505794"/>
                    </a:ext>
                  </a:extLst>
                </a:gridCol>
                <a:gridCol w="2556811">
                  <a:extLst>
                    <a:ext uri="{9D8B030D-6E8A-4147-A177-3AD203B41FA5}">
                      <a16:colId xmlns:a16="http://schemas.microsoft.com/office/drawing/2014/main" val="1055180545"/>
                    </a:ext>
                  </a:extLst>
                </a:gridCol>
                <a:gridCol w="2527381">
                  <a:extLst>
                    <a:ext uri="{9D8B030D-6E8A-4147-A177-3AD203B41FA5}">
                      <a16:colId xmlns:a16="http://schemas.microsoft.com/office/drawing/2014/main" val="1704450667"/>
                    </a:ext>
                  </a:extLst>
                </a:gridCol>
              </a:tblGrid>
              <a:tr h="604612">
                <a:tc>
                  <a:txBody>
                    <a:bodyPr/>
                    <a:lstStyle/>
                    <a:p>
                      <a:pPr algn="r"/>
                      <a:r>
                        <a:rPr lang="en-GB" sz="1800" b="1" dirty="0">
                          <a:solidFill>
                            <a:schemeClr val="tx1"/>
                          </a:solidFill>
                        </a:rPr>
                        <a:t>11)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0.3</a:t>
                      </a:r>
                      <a:r>
                        <a:rPr lang="en-GB" sz="2400" b="0" baseline="0" dirty="0">
                          <a:solidFill>
                            <a:schemeClr val="tx1"/>
                          </a:solidFill>
                        </a:rPr>
                        <a:t> : 3: 30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844906"/>
                  </a:ext>
                </a:extLst>
              </a:tr>
              <a:tr h="604612">
                <a:tc>
                  <a:txBody>
                    <a:bodyPr/>
                    <a:lstStyle/>
                    <a:p>
                      <a:pPr algn="r"/>
                      <a:r>
                        <a:rPr lang="en-GB" sz="1800" b="1" dirty="0">
                          <a:solidFill>
                            <a:schemeClr val="tx1"/>
                          </a:solidFill>
                        </a:rPr>
                        <a:t>12)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0.03 :</a:t>
                      </a:r>
                      <a:r>
                        <a:rPr lang="en-GB" sz="2400" baseline="0" dirty="0">
                          <a:solidFill>
                            <a:schemeClr val="tx1"/>
                          </a:solidFill>
                        </a:rPr>
                        <a:t> 3 : 30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5236833"/>
                  </a:ext>
                </a:extLst>
              </a:tr>
              <a:tr h="604612">
                <a:tc>
                  <a:txBody>
                    <a:bodyPr/>
                    <a:lstStyle/>
                    <a:p>
                      <a:pPr algn="r"/>
                      <a:r>
                        <a:rPr lang="en-GB" sz="1800" b="1" dirty="0">
                          <a:solidFill>
                            <a:schemeClr val="tx1"/>
                          </a:solidFill>
                        </a:rPr>
                        <a:t>13)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0.03 : 0.3 :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7795419"/>
                  </a:ext>
                </a:extLst>
              </a:tr>
              <a:tr h="604612">
                <a:tc>
                  <a:txBody>
                    <a:bodyPr/>
                    <a:lstStyle/>
                    <a:p>
                      <a:pPr algn="r"/>
                      <a:r>
                        <a:rPr lang="en-GB" sz="1800" b="1" dirty="0">
                          <a:solidFill>
                            <a:schemeClr val="tx1"/>
                          </a:solidFill>
                        </a:rPr>
                        <a:t>14)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0.3</a:t>
                      </a:r>
                      <a:r>
                        <a:rPr lang="en-GB" sz="2400" baseline="0" dirty="0">
                          <a:solidFill>
                            <a:schemeClr val="tx1"/>
                          </a:solidFill>
                        </a:rPr>
                        <a:t> : 0.33 : 0.333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1829893"/>
                  </a:ext>
                </a:extLst>
              </a:tr>
              <a:tr h="604612">
                <a:tc>
                  <a:txBody>
                    <a:bodyPr/>
                    <a:lstStyle/>
                    <a:p>
                      <a:pPr algn="r"/>
                      <a:r>
                        <a:rPr lang="en-GB" sz="1800" b="1" dirty="0">
                          <a:solidFill>
                            <a:schemeClr val="tx1"/>
                          </a:solidFill>
                        </a:rPr>
                        <a:t>15)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2:3 simplify to 1:n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2710004"/>
                  </a:ext>
                </a:extLst>
              </a:tr>
              <a:tr h="604612">
                <a:tc>
                  <a:txBody>
                    <a:bodyPr/>
                    <a:lstStyle/>
                    <a:p>
                      <a:pPr algn="r"/>
                      <a:r>
                        <a:rPr lang="en-GB" sz="1800" b="1" dirty="0">
                          <a:solidFill>
                            <a:schemeClr val="tx1"/>
                          </a:solidFill>
                        </a:rPr>
                        <a:t>16)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8:24 simplify to 1:n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1675122"/>
                  </a:ext>
                </a:extLst>
              </a:tr>
              <a:tr h="604612">
                <a:tc>
                  <a:txBody>
                    <a:bodyPr/>
                    <a:lstStyle/>
                    <a:p>
                      <a:pPr algn="r"/>
                      <a:r>
                        <a:rPr lang="en-GB" sz="1800" b="1" dirty="0">
                          <a:solidFill>
                            <a:schemeClr val="tx1"/>
                          </a:solidFill>
                        </a:rPr>
                        <a:t>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4:16 simplify to 1:n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0605191"/>
                  </a:ext>
                </a:extLst>
              </a:tr>
              <a:tr h="604612">
                <a:tc>
                  <a:txBody>
                    <a:bodyPr/>
                    <a:lstStyle/>
                    <a:p>
                      <a:pPr algn="r"/>
                      <a:r>
                        <a:rPr lang="en-GB" sz="1800" b="1" dirty="0">
                          <a:solidFill>
                            <a:schemeClr val="tx1"/>
                          </a:solidFill>
                        </a:rPr>
                        <a:t>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12:4 simplify to n:1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0599033"/>
                  </a:ext>
                </a:extLst>
              </a:tr>
              <a:tr h="604612">
                <a:tc>
                  <a:txBody>
                    <a:bodyPr/>
                    <a:lstStyle/>
                    <a:p>
                      <a:pPr algn="r"/>
                      <a:r>
                        <a:rPr lang="en-GB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15:6 simplify to n:1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3655655"/>
                  </a:ext>
                </a:extLst>
              </a:tr>
              <a:tr h="604612">
                <a:tc>
                  <a:txBody>
                    <a:bodyPr/>
                    <a:lstStyle/>
                    <a:p>
                      <a:pPr algn="r"/>
                      <a:r>
                        <a:rPr lang="en-GB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15:4 simplify to n:1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6004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5933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27009" y="348062"/>
            <a:ext cx="5749904" cy="707886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>
              <a:spcAft>
                <a:spcPts val="800"/>
              </a:spcAft>
              <a:defRPr/>
            </a:pPr>
            <a:r>
              <a:rPr lang="en-GB" sz="2000" b="1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1) </a:t>
            </a:r>
            <a:r>
              <a:rPr lang="en-GB" sz="2000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Claire and John share some money in the ratio 3:2.                             Claire receives £18. How much does John receive?</a:t>
            </a:r>
          </a:p>
        </p:txBody>
      </p:sp>
      <p:sp>
        <p:nvSpPr>
          <p:cNvPr id="2" name="Rectangle 1"/>
          <p:cNvSpPr/>
          <p:nvPr/>
        </p:nvSpPr>
        <p:spPr>
          <a:xfrm>
            <a:off x="527009" y="3413676"/>
            <a:ext cx="61747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800"/>
              </a:spcAft>
              <a:defRPr/>
            </a:pPr>
            <a:r>
              <a:rPr lang="en-GB" sz="2000" b="1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4) </a:t>
            </a:r>
            <a:r>
              <a:rPr lang="en-GB" sz="20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Sandy and Mark share some sweets in the ratio 1:4.       Mark receives 48 sweets. How many does Sandy receive?</a:t>
            </a:r>
          </a:p>
        </p:txBody>
      </p:sp>
      <p:sp>
        <p:nvSpPr>
          <p:cNvPr id="3" name="Rectangle 2"/>
          <p:cNvSpPr/>
          <p:nvPr/>
        </p:nvSpPr>
        <p:spPr>
          <a:xfrm>
            <a:off x="507344" y="2388232"/>
            <a:ext cx="57892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800"/>
              </a:spcAft>
              <a:defRPr/>
            </a:pPr>
            <a:r>
              <a:rPr lang="en-GB" sz="2000" b="1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3) </a:t>
            </a:r>
            <a:r>
              <a:rPr lang="en-GB" sz="20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Claire and John share some money in the ratio 3:2. Claire receives £36. How much does John receive?</a:t>
            </a:r>
          </a:p>
        </p:txBody>
      </p:sp>
      <p:sp>
        <p:nvSpPr>
          <p:cNvPr id="4" name="Rectangle 3"/>
          <p:cNvSpPr/>
          <p:nvPr/>
        </p:nvSpPr>
        <p:spPr>
          <a:xfrm>
            <a:off x="527009" y="1362788"/>
            <a:ext cx="57145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800"/>
              </a:spcAft>
              <a:defRPr/>
            </a:pPr>
            <a:r>
              <a:rPr lang="en-GB" sz="2000" b="1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2) </a:t>
            </a:r>
            <a:r>
              <a:rPr lang="en-GB" sz="20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Claire and John share some money in the ratio 6:4. Claire receives £18. How much does John receive?</a:t>
            </a:r>
          </a:p>
        </p:txBody>
      </p:sp>
      <p:sp>
        <p:nvSpPr>
          <p:cNvPr id="5" name="Rectangle 4"/>
          <p:cNvSpPr/>
          <p:nvPr/>
        </p:nvSpPr>
        <p:spPr>
          <a:xfrm>
            <a:off x="507344" y="4531813"/>
            <a:ext cx="6096000" cy="7509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GB" sz="2000" b="1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5) </a:t>
            </a:r>
            <a:r>
              <a:rPr lang="en-GB" sz="20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Sandy and Mark share some sweets in the ratio 1:9. Mark receives 18 sweets. How many does Sandy receive?</a:t>
            </a:r>
          </a:p>
        </p:txBody>
      </p:sp>
      <p:sp>
        <p:nvSpPr>
          <p:cNvPr id="6" name="Rectangle 5"/>
          <p:cNvSpPr/>
          <p:nvPr/>
        </p:nvSpPr>
        <p:spPr>
          <a:xfrm>
            <a:off x="503412" y="5725664"/>
            <a:ext cx="6357538" cy="671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GB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6) </a:t>
            </a:r>
            <a:r>
              <a:rPr lang="en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Huda, Nicole and Bethan share some sweets in the ratio 7:8:9. Huda receives 14 sweets. How many sweets do Nicole receive?</a:t>
            </a:r>
          </a:p>
        </p:txBody>
      </p:sp>
      <p:sp>
        <p:nvSpPr>
          <p:cNvPr id="8" name="Rectangle 7"/>
          <p:cNvSpPr/>
          <p:nvPr/>
        </p:nvSpPr>
        <p:spPr>
          <a:xfrm>
            <a:off x="6796057" y="348062"/>
            <a:ext cx="5213064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GB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7) </a:t>
            </a:r>
            <a:r>
              <a:rPr lang="en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piece of wood is split into three pieces                  in the ratio 7:8:9. The smallest piece of wood is 21cm. Work out the length of the other two pieces.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6796057" y="1934831"/>
            <a:ext cx="5213064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GB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8) </a:t>
            </a:r>
            <a:r>
              <a:rPr lang="en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piece of wood is split into three pieces                      in the ratio 3:6:5. The smallest piece of wood is 21m. Work out the total length of the wood.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96057" y="3482361"/>
            <a:ext cx="4020411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GB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9) </a:t>
            </a:r>
            <a:r>
              <a:rPr lang="en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Three angles are in the ratio 3:6:5.                         The largest angle is 72°.                                                Could these be the angles of a triangle?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796057" y="4850049"/>
            <a:ext cx="4306530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GB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10) </a:t>
            </a:r>
            <a:r>
              <a:rPr lang="en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Four angles are split in the ratio 3:6:5:2.                  The smallest angle is 45°.                                         Could these four angles meet at a point?</a:t>
            </a:r>
          </a:p>
        </p:txBody>
      </p:sp>
    </p:spTree>
    <p:extLst>
      <p:ext uri="{BB962C8B-B14F-4D97-AF65-F5344CB8AC3E}">
        <p14:creationId xmlns:p14="http://schemas.microsoft.com/office/powerpoint/2010/main" val="3318827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66356" y="2198412"/>
            <a:ext cx="814647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376756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66905987"/>
                  </p:ext>
                </p:extLst>
              </p:nvPr>
            </p:nvGraphicFramePr>
            <p:xfrm>
              <a:off x="144087" y="371300"/>
              <a:ext cx="5526577" cy="609600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29784">
                      <a:extLst>
                        <a:ext uri="{9D8B030D-6E8A-4147-A177-3AD203B41FA5}">
                          <a16:colId xmlns:a16="http://schemas.microsoft.com/office/drawing/2014/main" val="2859194310"/>
                        </a:ext>
                      </a:extLst>
                    </a:gridCol>
                    <a:gridCol w="2412280">
                      <a:extLst>
                        <a:ext uri="{9D8B030D-6E8A-4147-A177-3AD203B41FA5}">
                          <a16:colId xmlns:a16="http://schemas.microsoft.com/office/drawing/2014/main" val="3886276145"/>
                        </a:ext>
                      </a:extLst>
                    </a:gridCol>
                    <a:gridCol w="2384513">
                      <a:extLst>
                        <a:ext uri="{9D8B030D-6E8A-4147-A177-3AD203B41FA5}">
                          <a16:colId xmlns:a16="http://schemas.microsoft.com/office/drawing/2014/main" val="59121596"/>
                        </a:ext>
                      </a:extLst>
                    </a:gridCol>
                  </a:tblGrid>
                  <a:tr h="57969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1)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0" dirty="0">
                              <a:solidFill>
                                <a:schemeClr val="tx1"/>
                              </a:solidFill>
                            </a:rPr>
                            <a:t>90cm : 1m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23827178"/>
                      </a:ext>
                    </a:extLst>
                  </a:tr>
                  <a:tr h="57969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2)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250g : 1kg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13749246"/>
                      </a:ext>
                    </a:extLst>
                  </a:tr>
                  <a:tr h="57969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3)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4.2</a:t>
                          </a:r>
                          <a:r>
                            <a:rPr lang="en-GB" sz="2800" i="1" kern="1200" dirty="0">
                              <a:solidFill>
                                <a:schemeClr val="dk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l</a:t>
                          </a:r>
                          <a:r>
                            <a:rPr lang="en-GB" sz="28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: 600ml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62173966"/>
                      </a:ext>
                    </a:extLst>
                  </a:tr>
                  <a:tr h="57969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4)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45mm : 9cm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58901982"/>
                      </a:ext>
                    </a:extLst>
                  </a:tr>
                  <a:tr h="57969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5)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2hr : 30mins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47641714"/>
                      </a:ext>
                    </a:extLst>
                  </a:tr>
                  <a:tr h="57969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6)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1 day : 4 hrs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28384353"/>
                      </a:ext>
                    </a:extLst>
                  </a:tr>
                  <a:tr h="655081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7)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den>
                                    </m:f>
                                  </m:e>
                                </m:box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box>
                                  <m:box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num>
                                      <m:den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den>
                                    </m:f>
                                  </m:e>
                                </m:box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box>
                                  <m:box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4</m:t>
                                        </m:r>
                                      </m:num>
                                      <m:den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63390470"/>
                      </a:ext>
                    </a:extLst>
                  </a:tr>
                  <a:tr h="655081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8)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den>
                                    </m:f>
                                  </m:e>
                                </m:box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box>
                                  <m:box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num>
                                      <m:den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den>
                                    </m:f>
                                  </m:e>
                                </m:box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box>
                                  <m:box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box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90795028"/>
                      </a:ext>
                    </a:extLst>
                  </a:tr>
                  <a:tr h="652363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9)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box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box>
                                  <m:box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num>
                                      <m:den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4</m:t>
                                        </m:r>
                                      </m:den>
                                    </m:f>
                                  </m:e>
                                </m:box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box>
                                  <m:box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num>
                                      <m:den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4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0874090"/>
                      </a:ext>
                    </a:extLst>
                  </a:tr>
                  <a:tr h="655282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10)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box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box>
                                  <m:box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num>
                                      <m:den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4</m:t>
                                        </m:r>
                                      </m:den>
                                    </m:f>
                                  </m:e>
                                </m:box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box>
                                  <m:box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num>
                                      <m:den>
                                        <m:r>
                                          <a:rPr lang="en-GB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8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5984718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66905987"/>
                  </p:ext>
                </p:extLst>
              </p:nvPr>
            </p:nvGraphicFramePr>
            <p:xfrm>
              <a:off x="144087" y="371300"/>
              <a:ext cx="5526577" cy="609600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29784">
                      <a:extLst>
                        <a:ext uri="{9D8B030D-6E8A-4147-A177-3AD203B41FA5}">
                          <a16:colId xmlns:a16="http://schemas.microsoft.com/office/drawing/2014/main" val="2859194310"/>
                        </a:ext>
                      </a:extLst>
                    </a:gridCol>
                    <a:gridCol w="2412280">
                      <a:extLst>
                        <a:ext uri="{9D8B030D-6E8A-4147-A177-3AD203B41FA5}">
                          <a16:colId xmlns:a16="http://schemas.microsoft.com/office/drawing/2014/main" val="3886276145"/>
                        </a:ext>
                      </a:extLst>
                    </a:gridCol>
                    <a:gridCol w="2384513">
                      <a:extLst>
                        <a:ext uri="{9D8B030D-6E8A-4147-A177-3AD203B41FA5}">
                          <a16:colId xmlns:a16="http://schemas.microsoft.com/office/drawing/2014/main" val="59121596"/>
                        </a:ext>
                      </a:extLst>
                    </a:gridCol>
                  </a:tblGrid>
                  <a:tr h="57969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 smtClean="0">
                              <a:solidFill>
                                <a:schemeClr val="tx1"/>
                              </a:solidFill>
                            </a:rPr>
                            <a:t>1)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0" dirty="0" smtClean="0">
                              <a:solidFill>
                                <a:schemeClr val="tx1"/>
                              </a:solidFill>
                            </a:rPr>
                            <a:t>90cm : 1m</a:t>
                          </a:r>
                          <a:endParaRPr lang="en-GB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23827178"/>
                      </a:ext>
                    </a:extLst>
                  </a:tr>
                  <a:tr h="57969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 smtClean="0">
                              <a:solidFill>
                                <a:schemeClr val="tx1"/>
                              </a:solidFill>
                            </a:rPr>
                            <a:t>2)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250g : 1kg</a:t>
                          </a:r>
                          <a:endParaRPr lang="en-GB" sz="2800" dirty="0" smtClean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13749246"/>
                      </a:ext>
                    </a:extLst>
                  </a:tr>
                  <a:tr h="57969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 smtClean="0">
                              <a:solidFill>
                                <a:schemeClr val="tx1"/>
                              </a:solidFill>
                            </a:rPr>
                            <a:t>3)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4.2</a:t>
                          </a:r>
                          <a:r>
                            <a:rPr lang="en-GB" sz="280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l</a:t>
                          </a:r>
                          <a:r>
                            <a:rPr lang="en-GB" sz="28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: 600ml</a:t>
                          </a:r>
                          <a:endParaRPr lang="en-GB" sz="2800" dirty="0" smtClean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62173966"/>
                      </a:ext>
                    </a:extLst>
                  </a:tr>
                  <a:tr h="57969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 smtClean="0">
                              <a:solidFill>
                                <a:schemeClr val="tx1"/>
                              </a:solidFill>
                            </a:rPr>
                            <a:t>4)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45mm : 9cm</a:t>
                          </a:r>
                          <a:endParaRPr lang="en-GB" sz="2800" dirty="0" smtClean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58901982"/>
                      </a:ext>
                    </a:extLst>
                  </a:tr>
                  <a:tr h="57969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 smtClean="0">
                              <a:solidFill>
                                <a:schemeClr val="tx1"/>
                              </a:solidFill>
                            </a:rPr>
                            <a:t>5)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2hr : 30mins</a:t>
                          </a:r>
                          <a:endParaRPr lang="en-GB" sz="2800" dirty="0" smtClean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47641714"/>
                      </a:ext>
                    </a:extLst>
                  </a:tr>
                  <a:tr h="57969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 smtClean="0">
                              <a:solidFill>
                                <a:schemeClr val="tx1"/>
                              </a:solidFill>
                            </a:rPr>
                            <a:t>6)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1 day : 4 hrs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28384353"/>
                      </a:ext>
                    </a:extLst>
                  </a:tr>
                  <a:tr h="655081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 smtClean="0">
                              <a:solidFill>
                                <a:schemeClr val="tx1"/>
                              </a:solidFill>
                            </a:rPr>
                            <a:t>7)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0303" t="-532407" r="-99495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63390470"/>
                      </a:ext>
                    </a:extLst>
                  </a:tr>
                  <a:tr h="655081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dirty="0" smtClean="0">
                              <a:solidFill>
                                <a:schemeClr val="tx1"/>
                              </a:solidFill>
                            </a:rPr>
                            <a:t>8)</a:t>
                          </a:r>
                          <a:endParaRPr lang="en-GB" sz="18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0303" t="-638318" r="-99495" b="-2028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90795028"/>
                      </a:ext>
                    </a:extLst>
                  </a:tr>
                  <a:tr h="652363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9)</a:t>
                          </a:r>
                          <a:endParaRPr lang="en-GB" sz="1800" b="1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0303" t="-738318" r="-99495" b="-1028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0874090"/>
                      </a:ext>
                    </a:extLst>
                  </a:tr>
                  <a:tr h="655282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1800" b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10)</a:t>
                          </a:r>
                          <a:endParaRPr lang="en-GB" sz="1800" b="1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0303" t="-830556" r="-99495" b="-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59847184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746049"/>
              </p:ext>
            </p:extLst>
          </p:nvPr>
        </p:nvGraphicFramePr>
        <p:xfrm>
          <a:off x="5785657" y="371300"/>
          <a:ext cx="5857701" cy="6046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3509">
                  <a:extLst>
                    <a:ext uri="{9D8B030D-6E8A-4147-A177-3AD203B41FA5}">
                      <a16:colId xmlns:a16="http://schemas.microsoft.com/office/drawing/2014/main" val="3691505794"/>
                    </a:ext>
                  </a:extLst>
                </a:gridCol>
                <a:gridCol w="2556811">
                  <a:extLst>
                    <a:ext uri="{9D8B030D-6E8A-4147-A177-3AD203B41FA5}">
                      <a16:colId xmlns:a16="http://schemas.microsoft.com/office/drawing/2014/main" val="1055180545"/>
                    </a:ext>
                  </a:extLst>
                </a:gridCol>
                <a:gridCol w="2527381">
                  <a:extLst>
                    <a:ext uri="{9D8B030D-6E8A-4147-A177-3AD203B41FA5}">
                      <a16:colId xmlns:a16="http://schemas.microsoft.com/office/drawing/2014/main" val="1704450667"/>
                    </a:ext>
                  </a:extLst>
                </a:gridCol>
              </a:tblGrid>
              <a:tr h="604612">
                <a:tc>
                  <a:txBody>
                    <a:bodyPr/>
                    <a:lstStyle/>
                    <a:p>
                      <a:pPr algn="r"/>
                      <a:r>
                        <a:rPr lang="en-GB" sz="1800" b="1" dirty="0">
                          <a:solidFill>
                            <a:schemeClr val="tx1"/>
                          </a:solidFill>
                        </a:rPr>
                        <a:t>11)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0.3</a:t>
                      </a:r>
                      <a:r>
                        <a:rPr lang="en-GB" sz="2400" b="0" baseline="0" dirty="0">
                          <a:solidFill>
                            <a:schemeClr val="tx1"/>
                          </a:solidFill>
                        </a:rPr>
                        <a:t> : 3 : 30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844906"/>
                  </a:ext>
                </a:extLst>
              </a:tr>
              <a:tr h="604612">
                <a:tc>
                  <a:txBody>
                    <a:bodyPr/>
                    <a:lstStyle/>
                    <a:p>
                      <a:pPr algn="r"/>
                      <a:r>
                        <a:rPr lang="en-GB" sz="1800" b="1" dirty="0">
                          <a:solidFill>
                            <a:schemeClr val="tx1"/>
                          </a:solidFill>
                        </a:rPr>
                        <a:t>12)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0.03 :</a:t>
                      </a:r>
                      <a:r>
                        <a:rPr lang="en-GB" sz="2400" baseline="0" dirty="0">
                          <a:solidFill>
                            <a:schemeClr val="tx1"/>
                          </a:solidFill>
                        </a:rPr>
                        <a:t> 3 : 30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5236833"/>
                  </a:ext>
                </a:extLst>
              </a:tr>
              <a:tr h="604612">
                <a:tc>
                  <a:txBody>
                    <a:bodyPr/>
                    <a:lstStyle/>
                    <a:p>
                      <a:pPr algn="r"/>
                      <a:r>
                        <a:rPr lang="en-GB" sz="1800" b="1" dirty="0">
                          <a:solidFill>
                            <a:schemeClr val="tx1"/>
                          </a:solidFill>
                        </a:rPr>
                        <a:t>13)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0.03 : 0.3 :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7795419"/>
                  </a:ext>
                </a:extLst>
              </a:tr>
              <a:tr h="604612">
                <a:tc>
                  <a:txBody>
                    <a:bodyPr/>
                    <a:lstStyle/>
                    <a:p>
                      <a:pPr algn="r"/>
                      <a:r>
                        <a:rPr lang="en-GB" sz="1800" b="1" dirty="0">
                          <a:solidFill>
                            <a:schemeClr val="tx1"/>
                          </a:solidFill>
                        </a:rPr>
                        <a:t>14)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0.3</a:t>
                      </a:r>
                      <a:r>
                        <a:rPr lang="en-GB" sz="2400" baseline="0" dirty="0">
                          <a:solidFill>
                            <a:schemeClr val="tx1"/>
                          </a:solidFill>
                        </a:rPr>
                        <a:t> : 0.33 : 0.333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1829893"/>
                  </a:ext>
                </a:extLst>
              </a:tr>
              <a:tr h="604612">
                <a:tc>
                  <a:txBody>
                    <a:bodyPr/>
                    <a:lstStyle/>
                    <a:p>
                      <a:pPr algn="r"/>
                      <a:r>
                        <a:rPr lang="en-GB" sz="1800" b="1" dirty="0">
                          <a:solidFill>
                            <a:schemeClr val="tx1"/>
                          </a:solidFill>
                        </a:rPr>
                        <a:t>15)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2:3 simplify to 1:n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2710004"/>
                  </a:ext>
                </a:extLst>
              </a:tr>
              <a:tr h="604612">
                <a:tc>
                  <a:txBody>
                    <a:bodyPr/>
                    <a:lstStyle/>
                    <a:p>
                      <a:pPr algn="r"/>
                      <a:r>
                        <a:rPr lang="en-GB" sz="1800" b="1" dirty="0">
                          <a:solidFill>
                            <a:schemeClr val="tx1"/>
                          </a:solidFill>
                        </a:rPr>
                        <a:t>16)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8:24 simplify to 1:n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1675122"/>
                  </a:ext>
                </a:extLst>
              </a:tr>
              <a:tr h="604612">
                <a:tc>
                  <a:txBody>
                    <a:bodyPr/>
                    <a:lstStyle/>
                    <a:p>
                      <a:pPr algn="r"/>
                      <a:r>
                        <a:rPr lang="en-GB" sz="1800" b="1" dirty="0">
                          <a:solidFill>
                            <a:schemeClr val="tx1"/>
                          </a:solidFill>
                        </a:rPr>
                        <a:t>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4:16 simplify to 1:n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0605191"/>
                  </a:ext>
                </a:extLst>
              </a:tr>
              <a:tr h="604612">
                <a:tc>
                  <a:txBody>
                    <a:bodyPr/>
                    <a:lstStyle/>
                    <a:p>
                      <a:pPr algn="r"/>
                      <a:r>
                        <a:rPr lang="en-GB" sz="1800" b="1" dirty="0">
                          <a:solidFill>
                            <a:schemeClr val="tx1"/>
                          </a:solidFill>
                        </a:rPr>
                        <a:t>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12:4 simplify to n:1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0599033"/>
                  </a:ext>
                </a:extLst>
              </a:tr>
              <a:tr h="604612">
                <a:tc>
                  <a:txBody>
                    <a:bodyPr/>
                    <a:lstStyle/>
                    <a:p>
                      <a:pPr algn="r"/>
                      <a:r>
                        <a:rPr lang="en-GB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15:6 simplify to n:1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3655655"/>
                  </a:ext>
                </a:extLst>
              </a:tr>
              <a:tr h="604612">
                <a:tc>
                  <a:txBody>
                    <a:bodyPr/>
                    <a:lstStyle/>
                    <a:p>
                      <a:pPr algn="r"/>
                      <a:r>
                        <a:rPr lang="en-GB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15:4 simplify to n:1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600402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920B013-0B51-4760-8B97-ED9FB919B128}"/>
              </a:ext>
            </a:extLst>
          </p:cNvPr>
          <p:cNvSpPr txBox="1"/>
          <p:nvPr/>
        </p:nvSpPr>
        <p:spPr>
          <a:xfrm>
            <a:off x="3663143" y="321424"/>
            <a:ext cx="1634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90 : 100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9 : 10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65087B-CF82-41AD-8605-B20C84649CAB}"/>
              </a:ext>
            </a:extLst>
          </p:cNvPr>
          <p:cNvSpPr txBox="1"/>
          <p:nvPr/>
        </p:nvSpPr>
        <p:spPr>
          <a:xfrm>
            <a:off x="3650675" y="928254"/>
            <a:ext cx="1634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250 : 1000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1 : 4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A8EEA0-47D5-4F63-BB98-82B12DFADE3E}"/>
              </a:ext>
            </a:extLst>
          </p:cNvPr>
          <p:cNvSpPr txBox="1"/>
          <p:nvPr/>
        </p:nvSpPr>
        <p:spPr>
          <a:xfrm>
            <a:off x="3650675" y="1498030"/>
            <a:ext cx="1634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4200 : 600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7 : 1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8D034D-0787-4279-BD23-A0A08D48AB96}"/>
              </a:ext>
            </a:extLst>
          </p:cNvPr>
          <p:cNvSpPr txBox="1"/>
          <p:nvPr/>
        </p:nvSpPr>
        <p:spPr>
          <a:xfrm>
            <a:off x="3663143" y="2057752"/>
            <a:ext cx="1634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4.5 : 9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1 : 2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7DD28D-DE27-4252-9CFA-0D586E7E5D09}"/>
              </a:ext>
            </a:extLst>
          </p:cNvPr>
          <p:cNvSpPr txBox="1"/>
          <p:nvPr/>
        </p:nvSpPr>
        <p:spPr>
          <a:xfrm>
            <a:off x="3663143" y="2664582"/>
            <a:ext cx="1634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120 : 30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4</a:t>
            </a:r>
            <a:r>
              <a:rPr lang="en-US" b="1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: 1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98B2F4-F408-4060-8109-675E7B7A370B}"/>
              </a:ext>
            </a:extLst>
          </p:cNvPr>
          <p:cNvSpPr txBox="1"/>
          <p:nvPr/>
        </p:nvSpPr>
        <p:spPr>
          <a:xfrm>
            <a:off x="3720640" y="3263805"/>
            <a:ext cx="1634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24 : 4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6 : 1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383860-7036-4F0D-8043-CC36A2F23D91}"/>
              </a:ext>
            </a:extLst>
          </p:cNvPr>
          <p:cNvSpPr txBox="1"/>
          <p:nvPr/>
        </p:nvSpPr>
        <p:spPr>
          <a:xfrm>
            <a:off x="3720640" y="3969252"/>
            <a:ext cx="1634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1 : 2 : 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CAE168-8CA3-41B6-82E1-E038F4CE9F92}"/>
              </a:ext>
            </a:extLst>
          </p:cNvPr>
          <p:cNvSpPr txBox="1"/>
          <p:nvPr/>
        </p:nvSpPr>
        <p:spPr>
          <a:xfrm>
            <a:off x="3720640" y="4630801"/>
            <a:ext cx="1634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1 : 2 : 15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0B56BA-D4DF-4342-9A4E-C2A62C90B4EA}"/>
              </a:ext>
            </a:extLst>
          </p:cNvPr>
          <p:cNvSpPr txBox="1"/>
          <p:nvPr/>
        </p:nvSpPr>
        <p:spPr>
          <a:xfrm>
            <a:off x="3720640" y="5258430"/>
            <a:ext cx="1634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2 : 2 : 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A8FED8-A6D1-40E5-BC3B-0195715791D3}"/>
              </a:ext>
            </a:extLst>
          </p:cNvPr>
          <p:cNvSpPr txBox="1"/>
          <p:nvPr/>
        </p:nvSpPr>
        <p:spPr>
          <a:xfrm>
            <a:off x="3720640" y="5917212"/>
            <a:ext cx="1634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4 : 4 : 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1F472A-56B9-4844-B726-D76A573EE840}"/>
              </a:ext>
            </a:extLst>
          </p:cNvPr>
          <p:cNvSpPr txBox="1"/>
          <p:nvPr/>
        </p:nvSpPr>
        <p:spPr>
          <a:xfrm>
            <a:off x="9558946" y="442543"/>
            <a:ext cx="1634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1 : 10 : 100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7E2594-D5AA-4F1F-801E-EA6C82829932}"/>
              </a:ext>
            </a:extLst>
          </p:cNvPr>
          <p:cNvSpPr txBox="1"/>
          <p:nvPr/>
        </p:nvSpPr>
        <p:spPr>
          <a:xfrm>
            <a:off x="9400659" y="1036365"/>
            <a:ext cx="1951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1 : 100 : 1000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EA6041-5AEE-4C59-883F-6015C29C9036}"/>
              </a:ext>
            </a:extLst>
          </p:cNvPr>
          <p:cNvSpPr txBox="1"/>
          <p:nvPr/>
        </p:nvSpPr>
        <p:spPr>
          <a:xfrm>
            <a:off x="9558946" y="1682696"/>
            <a:ext cx="1634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1 : 10 : 100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647695E-3039-45DB-BB11-DC6CDECD0B7D}"/>
              </a:ext>
            </a:extLst>
          </p:cNvPr>
          <p:cNvSpPr txBox="1"/>
          <p:nvPr/>
        </p:nvSpPr>
        <p:spPr>
          <a:xfrm>
            <a:off x="9242372" y="2242418"/>
            <a:ext cx="2273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100 : 110 : 111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5109068-1A1D-4B1C-8F58-86BFC3761818}"/>
              </a:ext>
            </a:extLst>
          </p:cNvPr>
          <p:cNvSpPr txBox="1"/>
          <p:nvPr/>
        </p:nvSpPr>
        <p:spPr>
          <a:xfrm>
            <a:off x="9617135" y="2858452"/>
            <a:ext cx="1634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1 : 1.5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1D3092E-D0BB-4994-9D83-D045D1C8F5C7}"/>
              </a:ext>
            </a:extLst>
          </p:cNvPr>
          <p:cNvSpPr txBox="1"/>
          <p:nvPr/>
        </p:nvSpPr>
        <p:spPr>
          <a:xfrm>
            <a:off x="9617135" y="3474486"/>
            <a:ext cx="1634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1 : 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F9B9683-BCCA-4ED3-82D4-63397E7E4775}"/>
              </a:ext>
            </a:extLst>
          </p:cNvPr>
          <p:cNvSpPr txBox="1"/>
          <p:nvPr/>
        </p:nvSpPr>
        <p:spPr>
          <a:xfrm>
            <a:off x="9617135" y="4084744"/>
            <a:ext cx="1634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1 : 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5386166-7453-4FCE-A09E-F6954581D757}"/>
              </a:ext>
            </a:extLst>
          </p:cNvPr>
          <p:cNvSpPr txBox="1"/>
          <p:nvPr/>
        </p:nvSpPr>
        <p:spPr>
          <a:xfrm>
            <a:off x="9638260" y="4690920"/>
            <a:ext cx="1634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3 : 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8F44FDE-17C9-4B53-A88D-DC5566B0FB6C}"/>
              </a:ext>
            </a:extLst>
          </p:cNvPr>
          <p:cNvSpPr txBox="1"/>
          <p:nvPr/>
        </p:nvSpPr>
        <p:spPr>
          <a:xfrm>
            <a:off x="9638260" y="5296159"/>
            <a:ext cx="1634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2.5 : 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5450A17-3797-42D2-9FA9-783DCE90587E}"/>
              </a:ext>
            </a:extLst>
          </p:cNvPr>
          <p:cNvSpPr txBox="1"/>
          <p:nvPr/>
        </p:nvSpPr>
        <p:spPr>
          <a:xfrm>
            <a:off x="9617135" y="5917212"/>
            <a:ext cx="1634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3.75 : 1</a:t>
            </a:r>
          </a:p>
        </p:txBody>
      </p:sp>
    </p:spTree>
    <p:extLst>
      <p:ext uri="{BB962C8B-B14F-4D97-AF65-F5344CB8AC3E}">
        <p14:creationId xmlns:p14="http://schemas.microsoft.com/office/powerpoint/2010/main" val="3530063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27009" y="348062"/>
            <a:ext cx="5749904" cy="707886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>
              <a:spcAft>
                <a:spcPts val="800"/>
              </a:spcAft>
              <a:defRPr/>
            </a:pPr>
            <a:r>
              <a:rPr lang="en-GB" sz="2000" b="1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1) </a:t>
            </a:r>
            <a:r>
              <a:rPr lang="en-GB" sz="2000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Claire and John share some money in the ratio 3:2.                             Claire receives £18. How much does John receive?</a:t>
            </a:r>
          </a:p>
        </p:txBody>
      </p:sp>
      <p:sp>
        <p:nvSpPr>
          <p:cNvPr id="2" name="Rectangle 1"/>
          <p:cNvSpPr/>
          <p:nvPr/>
        </p:nvSpPr>
        <p:spPr>
          <a:xfrm>
            <a:off x="527009" y="3413676"/>
            <a:ext cx="61747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800"/>
              </a:spcAft>
              <a:defRPr/>
            </a:pPr>
            <a:r>
              <a:rPr lang="en-GB" sz="2000" b="1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4) </a:t>
            </a:r>
            <a:r>
              <a:rPr lang="en-GB" sz="20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Sandy and Mark share some sweets in the ratio 1:4.       Mark receives 48 sweets. How many does Sandy receive?</a:t>
            </a:r>
          </a:p>
        </p:txBody>
      </p:sp>
      <p:sp>
        <p:nvSpPr>
          <p:cNvPr id="3" name="Rectangle 2"/>
          <p:cNvSpPr/>
          <p:nvPr/>
        </p:nvSpPr>
        <p:spPr>
          <a:xfrm>
            <a:off x="507344" y="2388232"/>
            <a:ext cx="57892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800"/>
              </a:spcAft>
              <a:defRPr/>
            </a:pPr>
            <a:r>
              <a:rPr lang="en-GB" sz="2000" b="1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3) </a:t>
            </a:r>
            <a:r>
              <a:rPr lang="en-GB" sz="20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Claire and John share some money in the ratio 3:2. Claire receives £36. How much does John receive?</a:t>
            </a:r>
          </a:p>
        </p:txBody>
      </p:sp>
      <p:sp>
        <p:nvSpPr>
          <p:cNvPr id="4" name="Rectangle 3"/>
          <p:cNvSpPr/>
          <p:nvPr/>
        </p:nvSpPr>
        <p:spPr>
          <a:xfrm>
            <a:off x="527009" y="1362788"/>
            <a:ext cx="57145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800"/>
              </a:spcAft>
              <a:defRPr/>
            </a:pPr>
            <a:r>
              <a:rPr lang="en-GB" sz="2000" b="1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2) </a:t>
            </a:r>
            <a:r>
              <a:rPr lang="en-GB" sz="20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Claire and John share some money in the ratio 6:4. Claire receives £18. How much does John receive?</a:t>
            </a:r>
          </a:p>
        </p:txBody>
      </p:sp>
      <p:sp>
        <p:nvSpPr>
          <p:cNvPr id="5" name="Rectangle 4"/>
          <p:cNvSpPr/>
          <p:nvPr/>
        </p:nvSpPr>
        <p:spPr>
          <a:xfrm>
            <a:off x="507344" y="4531813"/>
            <a:ext cx="6096000" cy="7509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GB" sz="2000" b="1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5) </a:t>
            </a:r>
            <a:r>
              <a:rPr lang="en-GB" sz="20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Sandy and Mark share some sweets in the ratio 1:9. Mark receives 18 sweets. How many does Sandy receive?</a:t>
            </a:r>
          </a:p>
        </p:txBody>
      </p:sp>
      <p:sp>
        <p:nvSpPr>
          <p:cNvPr id="6" name="Rectangle 5"/>
          <p:cNvSpPr/>
          <p:nvPr/>
        </p:nvSpPr>
        <p:spPr>
          <a:xfrm>
            <a:off x="503412" y="5725664"/>
            <a:ext cx="6357538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GB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6) </a:t>
            </a:r>
            <a:r>
              <a:rPr lang="en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Huda, Nicole and Bethan share some sweets in the ratio 7:8:9. Huda receives 14 sweets. How many sweets do Nicole receive?</a:t>
            </a:r>
          </a:p>
        </p:txBody>
      </p:sp>
      <p:sp>
        <p:nvSpPr>
          <p:cNvPr id="8" name="Rectangle 7"/>
          <p:cNvSpPr/>
          <p:nvPr/>
        </p:nvSpPr>
        <p:spPr>
          <a:xfrm>
            <a:off x="6796057" y="348062"/>
            <a:ext cx="5213064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GB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7) </a:t>
            </a:r>
            <a:r>
              <a:rPr lang="en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piece of wood is split into three pieces                  in the ratio 7:8:9. The smallest piece of wood is 21cm. Work out the length of the other two pieces.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6796057" y="1934831"/>
            <a:ext cx="5213064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GB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8) </a:t>
            </a:r>
            <a:r>
              <a:rPr lang="en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piece of wood is split into three pieces                      in the ratio 3:6:5. The smallest piece of wood is 21m. Work out the total length of the wood.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96057" y="3482361"/>
            <a:ext cx="4020411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GB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9) </a:t>
            </a:r>
            <a:r>
              <a:rPr lang="en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Three angles are in the ratio 3:6:5.                         The largest angle is 72°.                                                Could these be the angles of a triangle?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796057" y="4850049"/>
            <a:ext cx="4306530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GB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10) </a:t>
            </a:r>
            <a:r>
              <a:rPr lang="en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Four angles are split in the ratio 3:6:5:2.                  The smallest angle is 45°.                                         Could these four angles meet at a point?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1555" y="908016"/>
            <a:ext cx="995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/>
              </a:rPr>
              <a:t>£12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61533" y="1990330"/>
            <a:ext cx="7531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/>
              </a:rPr>
              <a:t>£12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95944" y="2946289"/>
            <a:ext cx="806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/>
              </a:rPr>
              <a:t>£24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74172" y="4081390"/>
            <a:ext cx="17747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/>
              </a:rPr>
              <a:t>12 sweets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32469" y="5272324"/>
            <a:ext cx="15269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/>
              </a:rPr>
              <a:t>2 sweets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33451" y="6313835"/>
            <a:ext cx="17614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800" b="1">
                <a:solidFill>
                  <a:srgbClr val="FF0000"/>
                </a:solidFill>
                <a:latin typeface="Calibri" panose="020F0502020204030204"/>
              </a:rPr>
              <a:t>16 </a:t>
            </a:r>
            <a:r>
              <a:rPr lang="en-GB" sz="2800" b="1" dirty="0">
                <a:solidFill>
                  <a:srgbClr val="FF0000"/>
                </a:solidFill>
                <a:latin typeface="Calibri" panose="020F0502020204030204"/>
              </a:rPr>
              <a:t>sweets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63463" y="1329485"/>
            <a:ext cx="2745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/>
              </a:rPr>
              <a:t>24cm and 27cm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37261" y="2890456"/>
            <a:ext cx="17299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/>
              </a:rPr>
              <a:t>98 metres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39730" y="4326829"/>
            <a:ext cx="3469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/>
              </a:rPr>
              <a:t>No – they add to 168°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39730" y="5874359"/>
            <a:ext cx="3458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/>
              </a:rPr>
              <a:t>Yes – they add to 360° </a:t>
            </a:r>
          </a:p>
        </p:txBody>
      </p:sp>
    </p:spTree>
    <p:extLst>
      <p:ext uri="{BB962C8B-B14F-4D97-AF65-F5344CB8AC3E}">
        <p14:creationId xmlns:p14="http://schemas.microsoft.com/office/powerpoint/2010/main" val="4065194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930</Words>
  <Application>Microsoft Office PowerPoint</Application>
  <PresentationFormat>Widescreen</PresentationFormat>
  <Paragraphs>139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9</cp:revision>
  <dcterms:created xsi:type="dcterms:W3CDTF">2015-11-17T11:43:51Z</dcterms:created>
  <dcterms:modified xsi:type="dcterms:W3CDTF">2023-04-13T08:35:15Z</dcterms:modified>
</cp:coreProperties>
</file>