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570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897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294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287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337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23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6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46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38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53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104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3AC23-7B3E-4B49-BF46-4D925E1E9E7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93EF4-DD31-446F-AA69-347BD28312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89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068" b="6666"/>
          <a:stretch/>
        </p:blipFill>
        <p:spPr>
          <a:xfrm>
            <a:off x="6058043" y="172993"/>
            <a:ext cx="6133957" cy="38305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0748" b="6159"/>
          <a:stretch/>
        </p:blipFill>
        <p:spPr>
          <a:xfrm>
            <a:off x="168869" y="172993"/>
            <a:ext cx="5688071" cy="38305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745672" y="551005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711638" y="426405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36492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35199" y="1900517"/>
            <a:ext cx="76020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682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068" b="6666"/>
          <a:stretch/>
        </p:blipFill>
        <p:spPr>
          <a:xfrm>
            <a:off x="5950467" y="172993"/>
            <a:ext cx="6133957" cy="38305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0748" b="6159"/>
          <a:stretch/>
        </p:blipFill>
        <p:spPr>
          <a:xfrm>
            <a:off x="150939" y="172993"/>
            <a:ext cx="5688071" cy="38305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5950467" y="172993"/>
            <a:ext cx="6133957" cy="383059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6119" y="470185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57358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068" b="6666"/>
          <a:stretch/>
        </p:blipFill>
        <p:spPr>
          <a:xfrm>
            <a:off x="392350" y="190922"/>
            <a:ext cx="6929318" cy="43272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52" t="58933" r="34557" b="25014"/>
          <a:stretch/>
        </p:blipFill>
        <p:spPr>
          <a:xfrm>
            <a:off x="1183227" y="4572001"/>
            <a:ext cx="5139988" cy="21838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88835" y="1869030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35922" y="3466531"/>
            <a:ext cx="39464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rotated it anti-clockwise.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2404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482" t="59765" r="7341" b="25231"/>
          <a:stretch/>
        </p:blipFill>
        <p:spPr>
          <a:xfrm>
            <a:off x="978569" y="4608144"/>
            <a:ext cx="5149515" cy="20459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0748" b="6159"/>
          <a:stretch/>
        </p:blipFill>
        <p:spPr>
          <a:xfrm>
            <a:off x="420375" y="237162"/>
            <a:ext cx="6775296" cy="43709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186059" y="159411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32721" y="3203566"/>
            <a:ext cx="44425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went with the most common </a:t>
            </a:r>
          </a:p>
          <a:p>
            <a:pPr algn="ctr"/>
            <a:r>
              <a:rPr lang="en-GB" sz="4400" dirty="0" smtClean="0"/>
              <a:t>centre of rotation.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16881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31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2019-11-26T17:09:19Z</dcterms:created>
  <dcterms:modified xsi:type="dcterms:W3CDTF">2020-01-13T08:23:04Z</dcterms:modified>
</cp:coreProperties>
</file>