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30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B3F8E-DBC4-4B1C-BE8C-E90134EEA03B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C80DA-009D-40DE-B765-44BE6240AB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155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B3F8E-DBC4-4B1C-BE8C-E90134EEA03B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C80DA-009D-40DE-B765-44BE6240AB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2653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B3F8E-DBC4-4B1C-BE8C-E90134EEA03B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C80DA-009D-40DE-B765-44BE6240AB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90760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B3F8E-DBC4-4B1C-BE8C-E90134EEA03B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C80DA-009D-40DE-B765-44BE6240AB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6315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B3F8E-DBC4-4B1C-BE8C-E90134EEA03B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C80DA-009D-40DE-B765-44BE6240AB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952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B3F8E-DBC4-4B1C-BE8C-E90134EEA03B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C80DA-009D-40DE-B765-44BE6240AB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220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B3F8E-DBC4-4B1C-BE8C-E90134EEA03B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C80DA-009D-40DE-B765-44BE6240AB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3037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B3F8E-DBC4-4B1C-BE8C-E90134EEA03B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C80DA-009D-40DE-B765-44BE6240AB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7345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B3F8E-DBC4-4B1C-BE8C-E90134EEA03B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C80DA-009D-40DE-B765-44BE6240AB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4719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B3F8E-DBC4-4B1C-BE8C-E90134EEA03B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C80DA-009D-40DE-B765-44BE6240AB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1759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B3F8E-DBC4-4B1C-BE8C-E90134EEA03B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1C80DA-009D-40DE-B765-44BE6240AB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2150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5B3F8E-DBC4-4B1C-BE8C-E90134EEA03B}" type="datetimeFigureOut">
              <a:rPr lang="en-GB" smtClean="0"/>
              <a:t>16/01/2020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1C80DA-009D-40DE-B765-44BE6240AB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93797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9382" y="376488"/>
            <a:ext cx="118982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/>
              <a:t>https://www.calormen.com/jslogo/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65231" y="1725553"/>
            <a:ext cx="843101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/>
              <a:t>You are going to use logo </a:t>
            </a:r>
          </a:p>
          <a:p>
            <a:pPr algn="ctr"/>
            <a:r>
              <a:rPr lang="en-GB" sz="6000" dirty="0" smtClean="0"/>
              <a:t>to draw different shapes.</a:t>
            </a:r>
            <a:endParaRPr lang="en-GB" sz="6000" dirty="0"/>
          </a:p>
        </p:txBody>
      </p:sp>
      <p:sp>
        <p:nvSpPr>
          <p:cNvPr id="5" name="TextBox 4"/>
          <p:cNvSpPr txBox="1"/>
          <p:nvPr/>
        </p:nvSpPr>
        <p:spPr>
          <a:xfrm>
            <a:off x="343592" y="4167957"/>
            <a:ext cx="114937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/>
              <a:t>Guide the turtle </a:t>
            </a:r>
          </a:p>
          <a:p>
            <a:pPr algn="ctr"/>
            <a:r>
              <a:rPr lang="en-GB" sz="6000" dirty="0" smtClean="0"/>
              <a:t>around the screen to draw shapes.</a:t>
            </a:r>
            <a:endParaRPr lang="en-GB" sz="6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1603" y="3714421"/>
            <a:ext cx="1624713" cy="1543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408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1313" b="4566"/>
          <a:stretch/>
        </p:blipFill>
        <p:spPr>
          <a:xfrm>
            <a:off x="0" y="0"/>
            <a:ext cx="12192000" cy="6837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921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74780" y="237944"/>
            <a:ext cx="948949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 dirty="0" smtClean="0"/>
              <a:t>Logo Instructions</a:t>
            </a:r>
            <a:endParaRPr lang="en-GB" sz="6600" b="1" dirty="0"/>
          </a:p>
        </p:txBody>
      </p:sp>
      <p:sp>
        <p:nvSpPr>
          <p:cNvPr id="4" name="Isosceles Triangle 3"/>
          <p:cNvSpPr/>
          <p:nvPr/>
        </p:nvSpPr>
        <p:spPr>
          <a:xfrm>
            <a:off x="792309" y="4843549"/>
            <a:ext cx="432262" cy="310342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Isosceles Triangle 7"/>
          <p:cNvSpPr/>
          <p:nvPr/>
        </p:nvSpPr>
        <p:spPr>
          <a:xfrm>
            <a:off x="3341717" y="2133599"/>
            <a:ext cx="432262" cy="310342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3541221" y="2443941"/>
            <a:ext cx="16627" cy="270995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399607" y="5326464"/>
            <a:ext cx="24106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B050"/>
                </a:solidFill>
              </a:rPr>
              <a:t>Forward 100</a:t>
            </a:r>
            <a:endParaRPr lang="en-GB" sz="3200" b="1" dirty="0">
              <a:solidFill>
                <a:srgbClr val="00B050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6398028" y="2443941"/>
            <a:ext cx="16627" cy="270995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629100" y="5326465"/>
            <a:ext cx="18426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B050"/>
                </a:solidFill>
              </a:rPr>
              <a:t>Right </a:t>
            </a:r>
            <a:r>
              <a:rPr lang="en-GB" sz="3200" b="1" dirty="0">
                <a:solidFill>
                  <a:srgbClr val="00B050"/>
                </a:solidFill>
              </a:rPr>
              <a:t>9</a:t>
            </a:r>
            <a:r>
              <a:rPr lang="en-GB" sz="3200" b="1" dirty="0" smtClean="0">
                <a:solidFill>
                  <a:srgbClr val="00B050"/>
                </a:solidFill>
              </a:rPr>
              <a:t>0</a:t>
            </a:r>
            <a:endParaRPr lang="en-GB" sz="3200" b="1" dirty="0">
              <a:solidFill>
                <a:srgbClr val="00B050"/>
              </a:solidFill>
            </a:endParaRPr>
          </a:p>
        </p:txBody>
      </p:sp>
      <p:sp>
        <p:nvSpPr>
          <p:cNvPr id="14" name="Isosceles Triangle 13"/>
          <p:cNvSpPr/>
          <p:nvPr/>
        </p:nvSpPr>
        <p:spPr>
          <a:xfrm rot="5400000">
            <a:off x="10931405" y="2296418"/>
            <a:ext cx="432262" cy="310342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 flipV="1">
            <a:off x="8750530" y="2459237"/>
            <a:ext cx="16627" cy="270995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8896003" y="5252314"/>
            <a:ext cx="23428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>
                <a:solidFill>
                  <a:srgbClr val="00B050"/>
                </a:solidFill>
              </a:rPr>
              <a:t>Forward 100</a:t>
            </a:r>
            <a:endParaRPr lang="en-GB" sz="3200" b="1" dirty="0">
              <a:solidFill>
                <a:srgbClr val="00B050"/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 flipH="1" flipV="1">
            <a:off x="8758843" y="2451589"/>
            <a:ext cx="2225209" cy="1529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Isosceles Triangle 18"/>
          <p:cNvSpPr/>
          <p:nvPr/>
        </p:nvSpPr>
        <p:spPr>
          <a:xfrm rot="5400000">
            <a:off x="6334297" y="2296418"/>
            <a:ext cx="432262" cy="310342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7829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3" grpId="0"/>
      <p:bldP spid="14" grpId="0" animBg="1"/>
      <p:bldP spid="16" grpId="0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7" y="759632"/>
            <a:ext cx="12098374" cy="603048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41458" y="89515"/>
            <a:ext cx="1054307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5400" b="1" dirty="0"/>
              <a:t>https://www.calormen.com/jslogo/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59072" y="2477193"/>
            <a:ext cx="7647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200</a:t>
            </a:r>
            <a:endParaRPr lang="en-GB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972185" y="4990408"/>
            <a:ext cx="7647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/>
              <a:t>200</a:t>
            </a:r>
            <a:endParaRPr lang="en-GB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5286490" y="1802190"/>
            <a:ext cx="7647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1</a:t>
            </a:r>
            <a:r>
              <a:rPr lang="en-GB" sz="2000" dirty="0" smtClean="0"/>
              <a:t>00</a:t>
            </a:r>
            <a:endParaRPr lang="en-GB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4904104" y="5541819"/>
            <a:ext cx="7647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1</a:t>
            </a:r>
            <a:r>
              <a:rPr lang="en-GB" sz="2000" dirty="0" smtClean="0"/>
              <a:t>00</a:t>
            </a:r>
            <a:endParaRPr lang="en-GB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9216044" y="2477193"/>
            <a:ext cx="59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5</a:t>
            </a:r>
            <a:r>
              <a:rPr lang="en-GB" sz="2000" dirty="0" smtClean="0"/>
              <a:t>0</a:t>
            </a:r>
            <a:endParaRPr lang="en-GB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9371215" y="5341764"/>
            <a:ext cx="6646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5</a:t>
            </a:r>
            <a:r>
              <a:rPr lang="en-GB" sz="2000" dirty="0" smtClean="0"/>
              <a:t>0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582836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43</Words>
  <Application>Microsoft Office PowerPoint</Application>
  <PresentationFormat>Widescreen</PresentationFormat>
  <Paragraphs>16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2016-05-25T06:55:37Z</dcterms:created>
  <dcterms:modified xsi:type="dcterms:W3CDTF">2020-01-16T08:13:23Z</dcterms:modified>
</cp:coreProperties>
</file>