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265" r:id="rId3"/>
    <p:sldId id="274" r:id="rId4"/>
    <p:sldId id="276" r:id="rId5"/>
    <p:sldId id="277" r:id="rId6"/>
    <p:sldId id="279" r:id="rId7"/>
    <p:sldId id="278" r:id="rId8"/>
    <p:sldId id="280" r:id="rId9"/>
    <p:sldId id="307" r:id="rId10"/>
    <p:sldId id="308" r:id="rId11"/>
    <p:sldId id="309" r:id="rId12"/>
    <p:sldId id="312" r:id="rId13"/>
    <p:sldId id="310" r:id="rId14"/>
    <p:sldId id="311" r:id="rId15"/>
    <p:sldId id="273" r:id="rId16"/>
    <p:sldId id="300" r:id="rId17"/>
    <p:sldId id="304" r:id="rId18"/>
    <p:sldId id="293" r:id="rId19"/>
    <p:sldId id="286" r:id="rId20"/>
    <p:sldId id="2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C6DE17-609F-4C5F-86B0-F2A566541AFF}" v="525" dt="2023-09-08T05:59:57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8" autoAdjust="0"/>
    <p:restoredTop sz="89104" autoAdjust="0"/>
  </p:normalViewPr>
  <p:slideViewPr>
    <p:cSldViewPr>
      <p:cViewPr varScale="1">
        <p:scale>
          <a:sx n="83" d="100"/>
          <a:sy n="83" d="100"/>
        </p:scale>
        <p:origin x="231" y="4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0C6DE17-609F-4C5F-86B0-F2A566541AFF}"/>
    <pc:docChg chg="undo custSel addSld delSld modSld sldOrd">
      <pc:chgData name="Stewart Gale" userId="3647ddd2-6040-41ae-a96d-232c23482af8" providerId="ADAL" clId="{B0C6DE17-609F-4C5F-86B0-F2A566541AFF}" dt="2023-09-08T06:00:03.084" v="984" actId="1076"/>
      <pc:docMkLst>
        <pc:docMk/>
      </pc:docMkLst>
      <pc:sldChg chg="addSp delSp modSp add del mod ord">
        <pc:chgData name="Stewart Gale" userId="3647ddd2-6040-41ae-a96d-232c23482af8" providerId="ADAL" clId="{B0C6DE17-609F-4C5F-86B0-F2A566541AFF}" dt="2023-09-08T03:55:12.862" v="695" actId="47"/>
        <pc:sldMkLst>
          <pc:docMk/>
          <pc:sldMk cId="0" sldId="260"/>
        </pc:sldMkLst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5" creationId="{00000000-0000-0000-0000-000000000000}"/>
          </ac:spMkLst>
        </pc:spChg>
        <pc:spChg chg="add mod">
          <ac:chgData name="Stewart Gale" userId="3647ddd2-6040-41ae-a96d-232c23482af8" providerId="ADAL" clId="{B0C6DE17-609F-4C5F-86B0-F2A566541AFF}" dt="2023-09-08T03:18:44.591" v="191" actId="1076"/>
          <ac:spMkLst>
            <pc:docMk/>
            <pc:sldMk cId="0" sldId="260"/>
            <ac:spMk id="7" creationId="{DF8FFD2C-5BFD-A50C-F6CA-18435086C2A7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3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7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29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0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3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6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3:18:26.791" v="188" actId="478"/>
          <ac:spMkLst>
            <pc:docMk/>
            <pc:sldMk cId="0" sldId="260"/>
            <ac:spMk id="37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39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40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4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18:37.508" v="189" actId="1076"/>
          <ac:spMkLst>
            <pc:docMk/>
            <pc:sldMk cId="0" sldId="260"/>
            <ac:spMk id="42" creationId="{00000000-0000-0000-0000-000000000000}"/>
          </ac:spMkLst>
        </pc:spChg>
        <pc:grpChg chg="del">
          <ac:chgData name="Stewart Gale" userId="3647ddd2-6040-41ae-a96d-232c23482af8" providerId="ADAL" clId="{B0C6DE17-609F-4C5F-86B0-F2A566541AFF}" dt="2023-09-08T03:12:09.275" v="132" actId="478"/>
          <ac:grpSpMkLst>
            <pc:docMk/>
            <pc:sldMk cId="0" sldId="26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18:37.508" v="189" actId="1076"/>
          <ac:cxnSpMkLst>
            <pc:docMk/>
            <pc:sldMk cId="0" sldId="260"/>
            <ac:cxnSpMk id="20" creationId="{00000000-0000-0000-0000-000000000000}"/>
          </ac:cxnSpMkLst>
        </pc:cxnChg>
      </pc:sldChg>
      <pc:sldChg chg="addSp delSp modSp add del mod ord">
        <pc:chgData name="Stewart Gale" userId="3647ddd2-6040-41ae-a96d-232c23482af8" providerId="ADAL" clId="{B0C6DE17-609F-4C5F-86B0-F2A566541AFF}" dt="2023-09-08T03:36:20.812" v="390" actId="47"/>
        <pc:sldMkLst>
          <pc:docMk/>
          <pc:sldMk cId="0" sldId="263"/>
        </pc:sldMkLst>
        <pc:spChg chg="add mod">
          <ac:chgData name="Stewart Gale" userId="3647ddd2-6040-41ae-a96d-232c23482af8" providerId="ADAL" clId="{B0C6DE17-609F-4C5F-86B0-F2A566541AFF}" dt="2023-09-08T03:15:58.833" v="167" actId="1076"/>
          <ac:spMkLst>
            <pc:docMk/>
            <pc:sldMk cId="0" sldId="263"/>
            <ac:spMk id="2" creationId="{B63E2427-0A65-AF87-142B-F6CB4B225742}"/>
          </ac:spMkLst>
        </pc:spChg>
        <pc:spChg chg="add mod">
          <ac:chgData name="Stewart Gale" userId="3647ddd2-6040-41ae-a96d-232c23482af8" providerId="ADAL" clId="{B0C6DE17-609F-4C5F-86B0-F2A566541AFF}" dt="2023-09-08T03:16:37.944" v="178" actId="1076"/>
          <ac:spMkLst>
            <pc:docMk/>
            <pc:sldMk cId="0" sldId="263"/>
            <ac:spMk id="3" creationId="{F50D924B-5A9B-6C8C-8696-9F0404C8B071}"/>
          </ac:spMkLst>
        </pc:spChg>
        <pc:spChg chg="add mod">
          <ac:chgData name="Stewart Gale" userId="3647ddd2-6040-41ae-a96d-232c23482af8" providerId="ADAL" clId="{B0C6DE17-609F-4C5F-86B0-F2A566541AFF}" dt="2023-09-08T03:16:06.388" v="169" actId="1076"/>
          <ac:spMkLst>
            <pc:docMk/>
            <pc:sldMk cId="0" sldId="263"/>
            <ac:spMk id="4" creationId="{87855CC8-947E-E2D0-2311-4B43BF8FE6D6}"/>
          </ac:spMkLst>
        </pc:spChg>
        <pc:spChg chg="add mod">
          <ac:chgData name="Stewart Gale" userId="3647ddd2-6040-41ae-a96d-232c23482af8" providerId="ADAL" clId="{B0C6DE17-609F-4C5F-86B0-F2A566541AFF}" dt="2023-09-08T03:16:16.367" v="172" actId="1076"/>
          <ac:spMkLst>
            <pc:docMk/>
            <pc:sldMk cId="0" sldId="263"/>
            <ac:spMk id="5" creationId="{44A8BBEF-3C1C-0B4E-E5E2-05AE570FECA8}"/>
          </ac:spMkLst>
        </pc:spChg>
        <pc:spChg chg="del">
          <ac:chgData name="Stewart Gale" userId="3647ddd2-6040-41ae-a96d-232c23482af8" providerId="ADAL" clId="{B0C6DE17-609F-4C5F-86B0-F2A566541AFF}" dt="2023-09-08T03:15:10.392" v="162" actId="478"/>
          <ac:spMkLst>
            <pc:docMk/>
            <pc:sldMk cId="0" sldId="263"/>
            <ac:spMk id="6" creationId="{00000000-0000-0000-0000-000000000000}"/>
          </ac:spMkLst>
        </pc:spChg>
        <pc:spChg chg="add mod">
          <ac:chgData name="Stewart Gale" userId="3647ddd2-6040-41ae-a96d-232c23482af8" providerId="ADAL" clId="{B0C6DE17-609F-4C5F-86B0-F2A566541AFF}" dt="2023-09-08T03:22:55.766" v="196" actId="1076"/>
          <ac:spMkLst>
            <pc:docMk/>
            <pc:sldMk cId="0" sldId="263"/>
            <ac:spMk id="7" creationId="{57CEF22B-87D1-8B82-5EEF-D08FDF2DDDC7}"/>
          </ac:spMkLst>
        </pc:spChg>
        <pc:spChg chg="del">
          <ac:chgData name="Stewart Gale" userId="3647ddd2-6040-41ae-a96d-232c23482af8" providerId="ADAL" clId="{B0C6DE17-609F-4C5F-86B0-F2A566541AFF}" dt="2023-09-08T03:15:16.783" v="163" actId="478"/>
          <ac:spMkLst>
            <pc:docMk/>
            <pc:sldMk cId="0" sldId="263"/>
            <ac:spMk id="43" creationId="{00000000-0000-0000-0000-000000000000}"/>
          </ac:spMkLst>
        </pc:spChg>
        <pc:grpChg chg="del mod">
          <ac:chgData name="Stewart Gale" userId="3647ddd2-6040-41ae-a96d-232c23482af8" providerId="ADAL" clId="{B0C6DE17-609F-4C5F-86B0-F2A566541AFF}" dt="2023-09-08T03:15:10.392" v="162" actId="478"/>
          <ac:grpSpMkLst>
            <pc:docMk/>
            <pc:sldMk cId="0" sldId="263"/>
            <ac:grpSpMk id="18" creationId="{00000000-0000-0000-0000-000000000000}"/>
          </ac:grpSpMkLst>
        </pc:grpChg>
      </pc:sldChg>
      <pc:sldChg chg="modSp mod modAnim">
        <pc:chgData name="Stewart Gale" userId="3647ddd2-6040-41ae-a96d-232c23482af8" providerId="ADAL" clId="{B0C6DE17-609F-4C5F-86B0-F2A566541AFF}" dt="2023-09-06T03:06:23.750" v="81" actId="14100"/>
        <pc:sldMkLst>
          <pc:docMk/>
          <pc:sldMk cId="0" sldId="265"/>
        </pc:sldMkLst>
        <pc:spChg chg="mod">
          <ac:chgData name="Stewart Gale" userId="3647ddd2-6040-41ae-a96d-232c23482af8" providerId="ADAL" clId="{B0C6DE17-609F-4C5F-86B0-F2A566541AFF}" dt="2023-09-06T03:06:23.750" v="81" actId="14100"/>
          <ac:spMkLst>
            <pc:docMk/>
            <pc:sldMk cId="0" sldId="265"/>
            <ac:spMk id="6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B0C6DE17-609F-4C5F-86B0-F2A566541AFF}" dt="2023-09-08T05:56:39.064" v="929" actId="1076"/>
        <pc:sldMkLst>
          <pc:docMk/>
          <pc:sldMk cId="0" sldId="273"/>
        </pc:sldMkLst>
        <pc:spChg chg="add 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2" creationId="{F02EE11E-ACF9-E680-AE4A-A45C098DF557}"/>
          </ac:spMkLst>
        </pc:spChg>
        <pc:spChg chg="add mod">
          <ac:chgData name="Stewart Gale" userId="3647ddd2-6040-41ae-a96d-232c23482af8" providerId="ADAL" clId="{B0C6DE17-609F-4C5F-86B0-F2A566541AFF}" dt="2023-09-08T05:56:39.064" v="929" actId="1076"/>
          <ac:spMkLst>
            <pc:docMk/>
            <pc:sldMk cId="0" sldId="273"/>
            <ac:spMk id="3" creationId="{A8A45F0A-663D-2701-2AD9-2B094EC54F00}"/>
          </ac:spMkLst>
        </pc:spChg>
        <pc:spChg chg="add mod">
          <ac:chgData name="Stewart Gale" userId="3647ddd2-6040-41ae-a96d-232c23482af8" providerId="ADAL" clId="{B0C6DE17-609F-4C5F-86B0-F2A566541AFF}" dt="2023-09-08T03:25:39.237" v="215" actId="1076"/>
          <ac:spMkLst>
            <pc:docMk/>
            <pc:sldMk cId="0" sldId="273"/>
            <ac:spMk id="4" creationId="{BC20481F-16E7-2597-3182-F2F86596172F}"/>
          </ac:spMkLst>
        </pc:spChg>
        <pc:spChg chg="add del mod">
          <ac:chgData name="Stewart Gale" userId="3647ddd2-6040-41ae-a96d-232c23482af8" providerId="ADAL" clId="{B0C6DE17-609F-4C5F-86B0-F2A566541AFF}" dt="2023-09-08T05:56:19.934" v="917" actId="478"/>
          <ac:spMkLst>
            <pc:docMk/>
            <pc:sldMk cId="0" sldId="273"/>
            <ac:spMk id="5" creationId="{AD4C3861-2D1C-4186-BF51-34DC91077068}"/>
          </ac:spMkLst>
        </pc:spChg>
        <pc:spChg chg="add del mod">
          <ac:chgData name="Stewart Gale" userId="3647ddd2-6040-41ae-a96d-232c23482af8" providerId="ADAL" clId="{B0C6DE17-609F-4C5F-86B0-F2A566541AFF}" dt="2023-09-08T05:56:19.934" v="917" actId="478"/>
          <ac:spMkLst>
            <pc:docMk/>
            <pc:sldMk cId="0" sldId="273"/>
            <ac:spMk id="6" creationId="{56D0D2A7-33DE-F0CE-7B86-DF8D623847DA}"/>
          </ac:spMkLst>
        </pc:spChg>
        <pc:spChg chg="add del mod">
          <ac:chgData name="Stewart Gale" userId="3647ddd2-6040-41ae-a96d-232c23482af8" providerId="ADAL" clId="{B0C6DE17-609F-4C5F-86B0-F2A566541AFF}" dt="2023-09-08T05:56:19.934" v="917" actId="478"/>
          <ac:spMkLst>
            <pc:docMk/>
            <pc:sldMk cId="0" sldId="273"/>
            <ac:spMk id="7" creationId="{B18D9A4D-EC1A-965C-BD45-30500B73AC69}"/>
          </ac:spMkLst>
        </pc:spChg>
        <pc:spChg chg="add del mod">
          <ac:chgData name="Stewart Gale" userId="3647ddd2-6040-41ae-a96d-232c23482af8" providerId="ADAL" clId="{B0C6DE17-609F-4C5F-86B0-F2A566541AFF}" dt="2023-09-08T05:56:19.934" v="917" actId="478"/>
          <ac:spMkLst>
            <pc:docMk/>
            <pc:sldMk cId="0" sldId="273"/>
            <ac:spMk id="8" creationId="{1C10C78F-40C3-8024-240A-3435B9FE506A}"/>
          </ac:spMkLst>
        </pc:spChg>
        <pc:spChg chg="add mod">
          <ac:chgData name="Stewart Gale" userId="3647ddd2-6040-41ae-a96d-232c23482af8" providerId="ADAL" clId="{B0C6DE17-609F-4C5F-86B0-F2A566541AFF}" dt="2023-09-08T05:56:36.664" v="928" actId="1076"/>
          <ac:spMkLst>
            <pc:docMk/>
            <pc:sldMk cId="0" sldId="273"/>
            <ac:spMk id="10" creationId="{4677D4A8-CA10-721E-E4B3-869887F5AF5A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31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3:13:22.339" v="136" actId="478"/>
          <ac:spMkLst>
            <pc:docMk/>
            <pc:sldMk cId="0" sldId="273"/>
            <ac:spMk id="43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43:50.904" v="698" actId="478"/>
          <ac:spMkLst>
            <pc:docMk/>
            <pc:sldMk cId="0" sldId="273"/>
            <ac:spMk id="47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3:13:52.887" v="137" actId="478"/>
          <ac:spMkLst>
            <pc:docMk/>
            <pc:sldMk cId="0" sldId="273"/>
            <ac:spMk id="4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6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6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67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7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79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80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8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8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83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8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85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43:48.466" v="697" actId="478"/>
          <ac:spMkLst>
            <pc:docMk/>
            <pc:sldMk cId="0" sldId="273"/>
            <ac:spMk id="86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43:48.466" v="697" actId="478"/>
          <ac:spMkLst>
            <pc:docMk/>
            <pc:sldMk cId="0" sldId="273"/>
            <ac:spMk id="87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3:13:52.887" v="137" actId="478"/>
          <ac:spMkLst>
            <pc:docMk/>
            <pc:sldMk cId="0" sldId="273"/>
            <ac:spMk id="88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3:13:52.887" v="137" actId="478"/>
          <ac:spMkLst>
            <pc:docMk/>
            <pc:sldMk cId="0" sldId="273"/>
            <ac:spMk id="89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9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6:34.789" v="927" actId="1076"/>
          <ac:spMkLst>
            <pc:docMk/>
            <pc:sldMk cId="0" sldId="273"/>
            <ac:spMk id="97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43:48.466" v="697" actId="478"/>
          <ac:spMkLst>
            <pc:docMk/>
            <pc:sldMk cId="0" sldId="273"/>
            <ac:spMk id="98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3:13:52.887" v="137" actId="478"/>
          <ac:spMkLst>
            <pc:docMk/>
            <pc:sldMk cId="0" sldId="273"/>
            <ac:spMk id="99" creationId="{00000000-0000-0000-0000-000000000000}"/>
          </ac:spMkLst>
        </pc:spChg>
        <pc:grpChg chg="del">
          <ac:chgData name="Stewart Gale" userId="3647ddd2-6040-41ae-a96d-232c23482af8" providerId="ADAL" clId="{B0C6DE17-609F-4C5F-86B0-F2A566541AFF}" dt="2023-09-08T03:13:19.318" v="135" actId="478"/>
          <ac:grpSpMkLst>
            <pc:docMk/>
            <pc:sldMk cId="0" sldId="27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0C6DE17-609F-4C5F-86B0-F2A566541AFF}" dt="2023-09-08T05:56:34.789" v="927" actId="1076"/>
          <ac:cxnSpMkLst>
            <pc:docMk/>
            <pc:sldMk cId="0" sldId="273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6:34.789" v="927" actId="1076"/>
          <ac:cxnSpMkLst>
            <pc:docMk/>
            <pc:sldMk cId="0" sldId="273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6:34.789" v="927" actId="1076"/>
          <ac:cxnSpMkLst>
            <pc:docMk/>
            <pc:sldMk cId="0" sldId="273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6:34.789" v="927" actId="1076"/>
          <ac:cxnSpMkLst>
            <pc:docMk/>
            <pc:sldMk cId="0" sldId="273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6:34.789" v="927" actId="1076"/>
          <ac:cxnSpMkLst>
            <pc:docMk/>
            <pc:sldMk cId="0" sldId="273"/>
            <ac:cxnSpMk id="60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6:34.789" v="927" actId="1076"/>
          <ac:cxnSpMkLst>
            <pc:docMk/>
            <pc:sldMk cId="0" sldId="273"/>
            <ac:cxnSpMk id="63" creationId="{00000000-0000-0000-0000-000000000000}"/>
          </ac:cxnSpMkLst>
        </pc:cxnChg>
        <pc:cxnChg chg="del mod">
          <ac:chgData name="Stewart Gale" userId="3647ddd2-6040-41ae-a96d-232c23482af8" providerId="ADAL" clId="{B0C6DE17-609F-4C5F-86B0-F2A566541AFF}" dt="2023-09-08T05:55:08.909" v="896" actId="478"/>
          <ac:cxnSpMkLst>
            <pc:docMk/>
            <pc:sldMk cId="0" sldId="273"/>
            <ac:cxnSpMk id="68" creationId="{00000000-0000-0000-0000-000000000000}"/>
          </ac:cxnSpMkLst>
        </pc:cxnChg>
        <pc:cxnChg chg="del mod">
          <ac:chgData name="Stewart Gale" userId="3647ddd2-6040-41ae-a96d-232c23482af8" providerId="ADAL" clId="{B0C6DE17-609F-4C5F-86B0-F2A566541AFF}" dt="2023-09-08T05:55:08.909" v="896" actId="478"/>
          <ac:cxnSpMkLst>
            <pc:docMk/>
            <pc:sldMk cId="0" sldId="273"/>
            <ac:cxnSpMk id="6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0C6DE17-609F-4C5F-86B0-F2A566541AFF}" dt="2023-09-06T03:06:31.173" v="83"/>
        <pc:sldMkLst>
          <pc:docMk/>
          <pc:sldMk cId="1522391303" sldId="274"/>
        </pc:sldMkLst>
        <pc:spChg chg="add mod">
          <ac:chgData name="Stewart Gale" userId="3647ddd2-6040-41ae-a96d-232c23482af8" providerId="ADAL" clId="{B0C6DE17-609F-4C5F-86B0-F2A566541AFF}" dt="2023-09-06T03:06:31.173" v="83"/>
          <ac:spMkLst>
            <pc:docMk/>
            <pc:sldMk cId="1522391303" sldId="274"/>
            <ac:spMk id="2" creationId="{7DA0C8E3-AE69-8616-BCCF-25EFC773FF53}"/>
          </ac:spMkLst>
        </pc:spChg>
        <pc:spChg chg="del">
          <ac:chgData name="Stewart Gale" userId="3647ddd2-6040-41ae-a96d-232c23482af8" providerId="ADAL" clId="{B0C6DE17-609F-4C5F-86B0-F2A566541AFF}" dt="2023-09-06T03:06:29.894" v="82" actId="478"/>
          <ac:spMkLst>
            <pc:docMk/>
            <pc:sldMk cId="1522391303" sldId="274"/>
            <ac:spMk id="6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B0C6DE17-609F-4C5F-86B0-F2A566541AFF}" dt="2023-09-06T03:06:34.999" v="85"/>
        <pc:sldMkLst>
          <pc:docMk/>
          <pc:sldMk cId="3986072840" sldId="276"/>
        </pc:sldMkLst>
        <pc:spChg chg="add mod">
          <ac:chgData name="Stewart Gale" userId="3647ddd2-6040-41ae-a96d-232c23482af8" providerId="ADAL" clId="{B0C6DE17-609F-4C5F-86B0-F2A566541AFF}" dt="2023-09-06T03:06:34.999" v="85"/>
          <ac:spMkLst>
            <pc:docMk/>
            <pc:sldMk cId="3986072840" sldId="276"/>
            <ac:spMk id="2" creationId="{57226639-5573-4074-F8DC-947C4AA1652A}"/>
          </ac:spMkLst>
        </pc:spChg>
        <pc:spChg chg="del">
          <ac:chgData name="Stewart Gale" userId="3647ddd2-6040-41ae-a96d-232c23482af8" providerId="ADAL" clId="{B0C6DE17-609F-4C5F-86B0-F2A566541AFF}" dt="2023-09-06T03:06:33.779" v="84" actId="478"/>
          <ac:spMkLst>
            <pc:docMk/>
            <pc:sldMk cId="3986072840" sldId="276"/>
            <ac:spMk id="6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B0C6DE17-609F-4C5F-86B0-F2A566541AFF}" dt="2023-09-08T04:05:02.940" v="696" actId="478"/>
        <pc:sldMkLst>
          <pc:docMk/>
          <pc:sldMk cId="384020652" sldId="277"/>
        </pc:sldMkLst>
        <pc:spChg chg="add mod">
          <ac:chgData name="Stewart Gale" userId="3647ddd2-6040-41ae-a96d-232c23482af8" providerId="ADAL" clId="{B0C6DE17-609F-4C5F-86B0-F2A566541AFF}" dt="2023-09-06T03:06:42.835" v="88" actId="14100"/>
          <ac:spMkLst>
            <pc:docMk/>
            <pc:sldMk cId="384020652" sldId="277"/>
            <ac:spMk id="2" creationId="{A7F9C8F1-35A2-B680-4346-9D422BC5A4C2}"/>
          </ac:spMkLst>
        </pc:spChg>
        <pc:spChg chg="del">
          <ac:chgData name="Stewart Gale" userId="3647ddd2-6040-41ae-a96d-232c23482af8" providerId="ADAL" clId="{B0C6DE17-609F-4C5F-86B0-F2A566541AFF}" dt="2023-09-06T03:06:37.529" v="86" actId="478"/>
          <ac:spMkLst>
            <pc:docMk/>
            <pc:sldMk cId="384020652" sldId="277"/>
            <ac:spMk id="6" creationId="{00000000-0000-0000-0000-000000000000}"/>
          </ac:spMkLst>
        </pc:spChg>
        <pc:spChg chg="del">
          <ac:chgData name="Stewart Gale" userId="3647ddd2-6040-41ae-a96d-232c23482af8" providerId="ADAL" clId="{B0C6DE17-609F-4C5F-86B0-F2A566541AFF}" dt="2023-09-08T04:05:02.940" v="696" actId="478"/>
          <ac:spMkLst>
            <pc:docMk/>
            <pc:sldMk cId="384020652" sldId="277"/>
            <ac:spMk id="24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B0C6DE17-609F-4C5F-86B0-F2A566541AFF}" dt="2023-09-06T03:06:53.971" v="94" actId="14100"/>
        <pc:sldMkLst>
          <pc:docMk/>
          <pc:sldMk cId="4090585161" sldId="278"/>
        </pc:sldMkLst>
        <pc:spChg chg="add mod">
          <ac:chgData name="Stewart Gale" userId="3647ddd2-6040-41ae-a96d-232c23482af8" providerId="ADAL" clId="{B0C6DE17-609F-4C5F-86B0-F2A566541AFF}" dt="2023-09-06T03:06:53.971" v="94" actId="14100"/>
          <ac:spMkLst>
            <pc:docMk/>
            <pc:sldMk cId="4090585161" sldId="278"/>
            <ac:spMk id="2" creationId="{0A9875D8-0F19-7034-A9D1-EC79D7AE7ABF}"/>
          </ac:spMkLst>
        </pc:spChg>
        <pc:spChg chg="del">
          <ac:chgData name="Stewart Gale" userId="3647ddd2-6040-41ae-a96d-232c23482af8" providerId="ADAL" clId="{B0C6DE17-609F-4C5F-86B0-F2A566541AFF}" dt="2023-09-06T03:06:48.656" v="91" actId="478"/>
          <ac:spMkLst>
            <pc:docMk/>
            <pc:sldMk cId="4090585161" sldId="278"/>
            <ac:spMk id="6" creationId="{00000000-0000-0000-0000-000000000000}"/>
          </ac:spMkLst>
        </pc:spChg>
        <pc:picChg chg="mod">
          <ac:chgData name="Stewart Gale" userId="3647ddd2-6040-41ae-a96d-232c23482af8" providerId="ADAL" clId="{B0C6DE17-609F-4C5F-86B0-F2A566541AFF}" dt="2023-09-06T03:06:51.160" v="93" actId="1076"/>
          <ac:picMkLst>
            <pc:docMk/>
            <pc:sldMk cId="4090585161" sldId="278"/>
            <ac:picMk id="13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B0C6DE17-609F-4C5F-86B0-F2A566541AFF}" dt="2023-09-06T03:06:46.045" v="90"/>
        <pc:sldMkLst>
          <pc:docMk/>
          <pc:sldMk cId="2917474771" sldId="279"/>
        </pc:sldMkLst>
        <pc:spChg chg="add mod">
          <ac:chgData name="Stewart Gale" userId="3647ddd2-6040-41ae-a96d-232c23482af8" providerId="ADAL" clId="{B0C6DE17-609F-4C5F-86B0-F2A566541AFF}" dt="2023-09-06T03:06:46.045" v="90"/>
          <ac:spMkLst>
            <pc:docMk/>
            <pc:sldMk cId="2917474771" sldId="279"/>
            <ac:spMk id="2" creationId="{6F363C0C-ED6D-2D1E-2382-72FFFED9976E}"/>
          </ac:spMkLst>
        </pc:spChg>
        <pc:spChg chg="del">
          <ac:chgData name="Stewart Gale" userId="3647ddd2-6040-41ae-a96d-232c23482af8" providerId="ADAL" clId="{B0C6DE17-609F-4C5F-86B0-F2A566541AFF}" dt="2023-09-06T03:06:44.889" v="89" actId="478"/>
          <ac:spMkLst>
            <pc:docMk/>
            <pc:sldMk cId="2917474771" sldId="279"/>
            <ac:spMk id="6" creationId="{00000000-0000-0000-0000-000000000000}"/>
          </ac:spMkLst>
        </pc:spChg>
      </pc:sldChg>
      <pc:sldChg chg="delSp modSp mod ord">
        <pc:chgData name="Stewart Gale" userId="3647ddd2-6040-41ae-a96d-232c23482af8" providerId="ADAL" clId="{B0C6DE17-609F-4C5F-86B0-F2A566541AFF}" dt="2023-09-08T03:23:57.607" v="198"/>
        <pc:sldMkLst>
          <pc:docMk/>
          <pc:sldMk cId="585616801" sldId="280"/>
        </pc:sldMkLst>
        <pc:spChg chg="del">
          <ac:chgData name="Stewart Gale" userId="3647ddd2-6040-41ae-a96d-232c23482af8" providerId="ADAL" clId="{B0C6DE17-609F-4C5F-86B0-F2A566541AFF}" dt="2021-11-26T18:54:16.301" v="5" actId="478"/>
          <ac:spMkLst>
            <pc:docMk/>
            <pc:sldMk cId="585616801" sldId="280"/>
            <ac:spMk id="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1-11-26T18:54:38.505" v="12" actId="1076"/>
          <ac:spMkLst>
            <pc:docMk/>
            <pc:sldMk cId="585616801" sldId="280"/>
            <ac:spMk id="8" creationId="{00000000-0000-0000-0000-000000000000}"/>
          </ac:spMkLst>
        </pc:spChg>
        <pc:picChg chg="mod">
          <ac:chgData name="Stewart Gale" userId="3647ddd2-6040-41ae-a96d-232c23482af8" providerId="ADAL" clId="{B0C6DE17-609F-4C5F-86B0-F2A566541AFF}" dt="2021-11-26T18:54:30.272" v="8" actId="1076"/>
          <ac:picMkLst>
            <pc:docMk/>
            <pc:sldMk cId="585616801" sldId="280"/>
            <ac:picMk id="2" creationId="{00000000-0000-0000-0000-000000000000}"/>
          </ac:picMkLst>
        </pc:picChg>
        <pc:picChg chg="mod">
          <ac:chgData name="Stewart Gale" userId="3647ddd2-6040-41ae-a96d-232c23482af8" providerId="ADAL" clId="{B0C6DE17-609F-4C5F-86B0-F2A566541AFF}" dt="2021-11-26T18:54:25.603" v="7" actId="1076"/>
          <ac:picMkLst>
            <pc:docMk/>
            <pc:sldMk cId="585616801" sldId="280"/>
            <ac:picMk id="3" creationId="{00000000-0000-0000-0000-000000000000}"/>
          </ac:picMkLst>
        </pc:picChg>
        <pc:picChg chg="mod">
          <ac:chgData name="Stewart Gale" userId="3647ddd2-6040-41ae-a96d-232c23482af8" providerId="ADAL" clId="{B0C6DE17-609F-4C5F-86B0-F2A566541AFF}" dt="2021-11-26T18:54:45.476" v="14" actId="1076"/>
          <ac:picMkLst>
            <pc:docMk/>
            <pc:sldMk cId="585616801" sldId="280"/>
            <ac:picMk id="5" creationId="{00000000-0000-0000-0000-000000000000}"/>
          </ac:picMkLst>
        </pc:picChg>
        <pc:picChg chg="mod">
          <ac:chgData name="Stewart Gale" userId="3647ddd2-6040-41ae-a96d-232c23482af8" providerId="ADAL" clId="{B0C6DE17-609F-4C5F-86B0-F2A566541AFF}" dt="2021-11-26T18:54:42.954" v="13" actId="1076"/>
          <ac:picMkLst>
            <pc:docMk/>
            <pc:sldMk cId="585616801" sldId="280"/>
            <ac:picMk id="6" creationId="{00000000-0000-0000-0000-000000000000}"/>
          </ac:picMkLst>
        </pc:picChg>
      </pc:sldChg>
      <pc:sldChg chg="addSp delSp modSp mod delAnim modAnim">
        <pc:chgData name="Stewart Gale" userId="3647ddd2-6040-41ae-a96d-232c23482af8" providerId="ADAL" clId="{B0C6DE17-609F-4C5F-86B0-F2A566541AFF}" dt="2023-09-08T05:59:26.904" v="975" actId="113"/>
        <pc:sldMkLst>
          <pc:docMk/>
          <pc:sldMk cId="2641249304" sldId="286"/>
        </pc:sldMkLst>
        <pc:spChg chg="add mod">
          <ac:chgData name="Stewart Gale" userId="3647ddd2-6040-41ae-a96d-232c23482af8" providerId="ADAL" clId="{B0C6DE17-609F-4C5F-86B0-F2A566541AFF}" dt="2023-09-08T03:30:52.177" v="337" actId="113"/>
          <ac:spMkLst>
            <pc:docMk/>
            <pc:sldMk cId="2641249304" sldId="286"/>
            <ac:spMk id="3" creationId="{604C8759-85E6-E165-171E-DB869137D03C}"/>
          </ac:spMkLst>
        </pc:spChg>
        <pc:spChg chg="mod">
          <ac:chgData name="Stewart Gale" userId="3647ddd2-6040-41ae-a96d-232c23482af8" providerId="ADAL" clId="{B0C6DE17-609F-4C5F-86B0-F2A566541AFF}" dt="2023-09-08T03:30:49.305" v="336" actId="1076"/>
          <ac:spMkLst>
            <pc:docMk/>
            <pc:sldMk cId="2641249304" sldId="286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2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2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2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27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8196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8197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8199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8203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8205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8207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11274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3:46:39.294" v="551" actId="1076"/>
          <ac:spMkLst>
            <pc:docMk/>
            <pc:sldMk cId="2641249304" sldId="286"/>
            <ac:spMk id="1127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9:17.698" v="972" actId="1076"/>
          <ac:spMkLst>
            <pc:docMk/>
            <pc:sldMk cId="2641249304" sldId="286"/>
            <ac:spMk id="11283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9:19.383" v="973" actId="478"/>
          <ac:spMkLst>
            <pc:docMk/>
            <pc:sldMk cId="2641249304" sldId="286"/>
            <ac:spMk id="1128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9:26.904" v="975" actId="113"/>
          <ac:spMkLst>
            <pc:docMk/>
            <pc:sldMk cId="2641249304" sldId="286"/>
            <ac:spMk id="11285" creationId="{00000000-0000-0000-0000-000000000000}"/>
          </ac:spMkLst>
        </pc:spChg>
        <pc:grpChg chg="del">
          <ac:chgData name="Stewart Gale" userId="3647ddd2-6040-41ae-a96d-232c23482af8" providerId="ADAL" clId="{B0C6DE17-609F-4C5F-86B0-F2A566541AFF}" dt="2023-09-06T03:16:37.136" v="125" actId="165"/>
          <ac:grpSpMkLst>
            <pc:docMk/>
            <pc:sldMk cId="2641249304" sldId="286"/>
            <ac:grpSpMk id="2" creationId="{00000000-0000-0000-0000-000000000000}"/>
          </ac:grpSpMkLst>
        </pc:grpChg>
      </pc:sldChg>
      <pc:sldChg chg="addSp delSp modSp mod modAnim">
        <pc:chgData name="Stewart Gale" userId="3647ddd2-6040-41ae-a96d-232c23482af8" providerId="ADAL" clId="{B0C6DE17-609F-4C5F-86B0-F2A566541AFF}" dt="2023-09-08T05:59:06.203" v="971" actId="1076"/>
        <pc:sldMkLst>
          <pc:docMk/>
          <pc:sldMk cId="307691617" sldId="293"/>
        </pc:sldMkLst>
        <pc:spChg chg="add mod">
          <ac:chgData name="Stewart Gale" userId="3647ddd2-6040-41ae-a96d-232c23482af8" providerId="ADAL" clId="{B0C6DE17-609F-4C5F-86B0-F2A566541AFF}" dt="2023-09-08T03:29:34" v="308" actId="113"/>
          <ac:spMkLst>
            <pc:docMk/>
            <pc:sldMk cId="307691617" sldId="293"/>
            <ac:spMk id="3" creationId="{6BDC8947-11DC-15BB-8838-37CF088F45C2}"/>
          </ac:spMkLst>
        </pc:spChg>
        <pc:spChg chg="mod topLvl">
          <ac:chgData name="Stewart Gale" userId="3647ddd2-6040-41ae-a96d-232c23482af8" providerId="ADAL" clId="{B0C6DE17-609F-4C5F-86B0-F2A566541AFF}" dt="2023-09-08T05:57:55.543" v="947" actId="1076"/>
          <ac:spMkLst>
            <pc:docMk/>
            <pc:sldMk cId="307691617" sldId="293"/>
            <ac:spMk id="9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8:22.743" v="953" actId="1076"/>
          <ac:spMkLst>
            <pc:docMk/>
            <pc:sldMk cId="307691617" sldId="293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8:35.114" v="955"/>
          <ac:spMkLst>
            <pc:docMk/>
            <pc:sldMk cId="307691617" sldId="293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8:48.543" v="958" actId="113"/>
          <ac:spMkLst>
            <pc:docMk/>
            <pc:sldMk cId="307691617" sldId="293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29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29:38.348" v="310" actId="1076"/>
          <ac:spMkLst>
            <pc:docMk/>
            <pc:sldMk cId="307691617" sldId="293"/>
            <ac:spMk id="39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8:54.186" v="959" actId="478"/>
          <ac:spMkLst>
            <pc:docMk/>
            <pc:sldMk cId="307691617" sldId="293"/>
            <ac:spMk id="41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8:54.186" v="959" actId="478"/>
          <ac:spMkLst>
            <pc:docMk/>
            <pc:sldMk cId="307691617" sldId="293"/>
            <ac:spMk id="4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9:06.203" v="971" actId="1076"/>
          <ac:spMkLst>
            <pc:docMk/>
            <pc:sldMk cId="307691617" sldId="293"/>
            <ac:spMk id="49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16387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16388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16389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16390" creationId="{00000000-0000-0000-0000-000000000000}"/>
          </ac:spMkLst>
        </pc:spChg>
        <pc:spChg chg="mod topLvl">
          <ac:chgData name="Stewart Gale" userId="3647ddd2-6040-41ae-a96d-232c23482af8" providerId="ADAL" clId="{B0C6DE17-609F-4C5F-86B0-F2A566541AFF}" dt="2023-09-08T05:57:40.945" v="944" actId="165"/>
          <ac:spMkLst>
            <pc:docMk/>
            <pc:sldMk cId="307691617" sldId="293"/>
            <ac:spMk id="16391" creationId="{00000000-0000-0000-0000-000000000000}"/>
          </ac:spMkLst>
        </pc:spChg>
        <pc:grpChg chg="add del mod">
          <ac:chgData name="Stewart Gale" userId="3647ddd2-6040-41ae-a96d-232c23482af8" providerId="ADAL" clId="{B0C6DE17-609F-4C5F-86B0-F2A566541AFF}" dt="2023-09-08T05:57:40.945" v="944" actId="165"/>
          <ac:grpSpMkLst>
            <pc:docMk/>
            <pc:sldMk cId="307691617" sldId="293"/>
            <ac:grpSpMk id="2" creationId="{9E5F249C-9442-E2E1-53B5-F371F0AFFD1F}"/>
          </ac:grpSpMkLst>
        </pc:grpChg>
      </pc:sldChg>
      <pc:sldChg chg="addSp delSp modSp mod ord delAnim modAnim">
        <pc:chgData name="Stewart Gale" userId="3647ddd2-6040-41ae-a96d-232c23482af8" providerId="ADAL" clId="{B0C6DE17-609F-4C5F-86B0-F2A566541AFF}" dt="2023-09-08T06:00:03.084" v="984" actId="1076"/>
        <pc:sldMkLst>
          <pc:docMk/>
          <pc:sldMk cId="687583192" sldId="294"/>
        </pc:sldMkLst>
        <pc:spChg chg="add mod">
          <ac:chgData name="Stewart Gale" userId="3647ddd2-6040-41ae-a96d-232c23482af8" providerId="ADAL" clId="{B0C6DE17-609F-4C5F-86B0-F2A566541AFF}" dt="2023-09-08T03:32:36.819" v="383" actId="113"/>
          <ac:spMkLst>
            <pc:docMk/>
            <pc:sldMk cId="687583192" sldId="294"/>
            <ac:spMk id="3" creationId="{CA70BDF6-957D-FD77-3130-E7EA40DBA7A4}"/>
          </ac:spMkLst>
        </pc:spChg>
        <pc:spChg chg="mod">
          <ac:chgData name="Stewart Gale" userId="3647ddd2-6040-41ae-a96d-232c23482af8" providerId="ADAL" clId="{B0C6DE17-609F-4C5F-86B0-F2A566541AFF}" dt="2023-09-08T03:32:27.768" v="375" actId="1076"/>
          <ac:spMkLst>
            <pc:docMk/>
            <pc:sldMk cId="687583192" sldId="294"/>
            <ac:spMk id="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9:49.223" v="429" actId="1076"/>
          <ac:spMkLst>
            <pc:docMk/>
            <pc:sldMk cId="687583192" sldId="294"/>
            <ac:spMk id="40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2:06.036" v="363" actId="1076"/>
          <ac:spMkLst>
            <pc:docMk/>
            <pc:sldMk cId="687583192" sldId="294"/>
            <ac:spMk id="5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2:02.724" v="362" actId="1036"/>
          <ac:spMkLst>
            <pc:docMk/>
            <pc:sldMk cId="687583192" sldId="294"/>
            <ac:spMk id="5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8:35.575" v="414" actId="113"/>
          <ac:spMkLst>
            <pc:docMk/>
            <pc:sldMk cId="687583192" sldId="294"/>
            <ac:spMk id="53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9:54.447" v="431" actId="1076"/>
          <ac:spMkLst>
            <pc:docMk/>
            <pc:sldMk cId="687583192" sldId="294"/>
            <ac:spMk id="6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45:25.424" v="539" actId="14100"/>
          <ac:spMkLst>
            <pc:docMk/>
            <pc:sldMk cId="687583192" sldId="294"/>
            <ac:spMk id="6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7:17.804" v="396" actId="1076"/>
          <ac:spMkLst>
            <pc:docMk/>
            <pc:sldMk cId="687583192" sldId="294"/>
            <ac:spMk id="67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7:56.252" v="406" actId="1076"/>
          <ac:spMkLst>
            <pc:docMk/>
            <pc:sldMk cId="687583192" sldId="294"/>
            <ac:spMk id="6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2:02.724" v="362" actId="1036"/>
          <ac:spMkLst>
            <pc:docMk/>
            <pc:sldMk cId="687583192" sldId="294"/>
            <ac:spMk id="7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2:02.724" v="362" actId="1036"/>
          <ac:spMkLst>
            <pc:docMk/>
            <pc:sldMk cId="687583192" sldId="294"/>
            <ac:spMk id="73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9:52.528" v="977" actId="478"/>
          <ac:spMkLst>
            <pc:docMk/>
            <pc:sldMk cId="687583192" sldId="294"/>
            <ac:spMk id="7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6:00:03.084" v="984" actId="1076"/>
          <ac:spMkLst>
            <pc:docMk/>
            <pc:sldMk cId="687583192" sldId="294"/>
            <ac:spMk id="75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3:46:05.752" v="549" actId="478"/>
          <ac:spMkLst>
            <pc:docMk/>
            <pc:sldMk cId="687583192" sldId="294"/>
            <ac:spMk id="7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32:02.724" v="362" actId="1036"/>
          <ac:spMkLst>
            <pc:docMk/>
            <pc:sldMk cId="687583192" sldId="294"/>
            <ac:spMk id="77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9:54.292" v="979" actId="478"/>
          <ac:spMkLst>
            <pc:docMk/>
            <pc:sldMk cId="687583192" sldId="294"/>
            <ac:spMk id="78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9:52.528" v="977" actId="478"/>
          <ac:spMkLst>
            <pc:docMk/>
            <pc:sldMk cId="687583192" sldId="294"/>
            <ac:spMk id="79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59:52.528" v="977" actId="478"/>
          <ac:spMkLst>
            <pc:docMk/>
            <pc:sldMk cId="687583192" sldId="294"/>
            <ac:spMk id="80" creationId="{00000000-0000-0000-0000-000000000000}"/>
          </ac:spMkLst>
        </pc:spChg>
        <pc:picChg chg="add del mod modCrop">
          <ac:chgData name="Stewart Gale" userId="3647ddd2-6040-41ae-a96d-232c23482af8" providerId="ADAL" clId="{B0C6DE17-609F-4C5F-86B0-F2A566541AFF}" dt="2023-09-06T03:12:12.020" v="105" actId="21"/>
          <ac:picMkLst>
            <pc:docMk/>
            <pc:sldMk cId="687583192" sldId="294"/>
            <ac:picMk id="3" creationId="{80DA8118-ED75-F1EC-75E7-8E988AFF6C38}"/>
          </ac:picMkLst>
        </pc:picChg>
        <pc:cxnChg chg="mod">
          <ac:chgData name="Stewart Gale" userId="3647ddd2-6040-41ae-a96d-232c23482af8" providerId="ADAL" clId="{B0C6DE17-609F-4C5F-86B0-F2A566541AFF}" dt="2023-09-08T03:39:49.223" v="429" actId="1076"/>
          <ac:cxnSpMkLst>
            <pc:docMk/>
            <pc:sldMk cId="687583192" sldId="294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32:02.724" v="362" actId="1036"/>
          <ac:cxnSpMkLst>
            <pc:docMk/>
            <pc:sldMk cId="687583192" sldId="294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32:02.724" v="362" actId="1036"/>
          <ac:cxnSpMkLst>
            <pc:docMk/>
            <pc:sldMk cId="687583192" sldId="294"/>
            <ac:cxnSpMk id="46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32:02.724" v="362" actId="1036"/>
          <ac:cxnSpMkLst>
            <pc:docMk/>
            <pc:sldMk cId="687583192" sldId="294"/>
            <ac:cxnSpMk id="48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32:02.724" v="362" actId="1036"/>
          <ac:cxnSpMkLst>
            <pc:docMk/>
            <pc:sldMk cId="687583192" sldId="294"/>
            <ac:cxnSpMk id="69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32:02.724" v="362" actId="1036"/>
          <ac:cxnSpMkLst>
            <pc:docMk/>
            <pc:sldMk cId="687583192" sldId="294"/>
            <ac:cxnSpMk id="70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3:32:02.724" v="362" actId="1036"/>
          <ac:cxnSpMkLst>
            <pc:docMk/>
            <pc:sldMk cId="687583192" sldId="294"/>
            <ac:cxnSpMk id="71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B0C6DE17-609F-4C5F-86B0-F2A566541AFF}" dt="2023-09-08T05:53:49.005" v="893" actId="1076"/>
        <pc:sldMkLst>
          <pc:docMk/>
          <pc:sldMk cId="1104693628" sldId="300"/>
        </pc:sldMkLst>
        <pc:spChg chg="add del mod">
          <ac:chgData name="Stewart Gale" userId="3647ddd2-6040-41ae-a96d-232c23482af8" providerId="ADAL" clId="{B0C6DE17-609F-4C5F-86B0-F2A566541AFF}" dt="2023-09-08T05:48:28.730" v="773" actId="478"/>
          <ac:spMkLst>
            <pc:docMk/>
            <pc:sldMk cId="1104693628" sldId="300"/>
            <ac:spMk id="2" creationId="{0CE1C9F3-246D-31DC-60CF-33AAA9688DBD}"/>
          </ac:spMkLst>
        </pc:spChg>
        <pc:spChg chg="add mod">
          <ac:chgData name="Stewart Gale" userId="3647ddd2-6040-41ae-a96d-232c23482af8" providerId="ADAL" clId="{B0C6DE17-609F-4C5F-86B0-F2A566541AFF}" dt="2023-09-08T03:48:05.892" v="556" actId="207"/>
          <ac:spMkLst>
            <pc:docMk/>
            <pc:sldMk cId="1104693628" sldId="300"/>
            <ac:spMk id="3" creationId="{0219B058-063C-3966-25CA-FB67C340B0C6}"/>
          </ac:spMkLst>
        </pc:spChg>
        <pc:spChg chg="add del mod">
          <ac:chgData name="Stewart Gale" userId="3647ddd2-6040-41ae-a96d-232c23482af8" providerId="ADAL" clId="{B0C6DE17-609F-4C5F-86B0-F2A566541AFF}" dt="2023-09-08T05:53:15.066" v="880" actId="478"/>
          <ac:spMkLst>
            <pc:docMk/>
            <pc:sldMk cId="1104693628" sldId="300"/>
            <ac:spMk id="4" creationId="{FB98871E-1741-9399-930E-EC1B71491F88}"/>
          </ac:spMkLst>
        </pc:spChg>
        <pc:spChg chg="add del mod">
          <ac:chgData name="Stewart Gale" userId="3647ddd2-6040-41ae-a96d-232c23482af8" providerId="ADAL" clId="{B0C6DE17-609F-4C5F-86B0-F2A566541AFF}" dt="2023-09-08T05:53:15.066" v="880" actId="478"/>
          <ac:spMkLst>
            <pc:docMk/>
            <pc:sldMk cId="1104693628" sldId="300"/>
            <ac:spMk id="5" creationId="{640E17AF-0BD3-687C-694D-3DEBAF8DC37A}"/>
          </ac:spMkLst>
        </pc:spChg>
        <pc:spChg chg="add mod">
          <ac:chgData name="Stewart Gale" userId="3647ddd2-6040-41ae-a96d-232c23482af8" providerId="ADAL" clId="{B0C6DE17-609F-4C5F-86B0-F2A566541AFF}" dt="2023-09-08T05:53:49.005" v="893" actId="1076"/>
          <ac:spMkLst>
            <pc:docMk/>
            <pc:sldMk cId="1104693628" sldId="300"/>
            <ac:spMk id="6" creationId="{34CE3516-F2FD-4AD7-0A77-38F3CC725437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3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3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3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37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3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43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4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6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6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6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6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68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70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3:48:05.892" v="556" actId="207"/>
          <ac:spMkLst>
            <pc:docMk/>
            <pc:sldMk cId="1104693628" sldId="300"/>
            <ac:spMk id="74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75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5.606" v="892" actId="1076"/>
          <ac:spMkLst>
            <pc:docMk/>
            <pc:sldMk cId="1104693628" sldId="300"/>
            <ac:spMk id="76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3:49.005" v="893" actId="1076"/>
          <ac:spMkLst>
            <pc:docMk/>
            <pc:sldMk cId="1104693628" sldId="300"/>
            <ac:spMk id="77" creationId="{00000000-0000-0000-0000-000000000000}"/>
          </ac:spMkLst>
        </pc:spChg>
        <pc:spChg chg="add del mod">
          <ac:chgData name="Stewart Gale" userId="3647ddd2-6040-41ae-a96d-232c23482af8" providerId="ADAL" clId="{B0C6DE17-609F-4C5F-86B0-F2A566541AFF}" dt="2023-09-08T05:53:15.066" v="880" actId="478"/>
          <ac:spMkLst>
            <pc:docMk/>
            <pc:sldMk cId="1104693628" sldId="300"/>
            <ac:spMk id="79" creationId="{00000000-0000-0000-0000-000000000000}"/>
          </ac:spMkLst>
        </pc:spChg>
        <pc:spChg chg="add del mod">
          <ac:chgData name="Stewart Gale" userId="3647ddd2-6040-41ae-a96d-232c23482af8" providerId="ADAL" clId="{B0C6DE17-609F-4C5F-86B0-F2A566541AFF}" dt="2023-09-08T05:53:15.066" v="880" actId="478"/>
          <ac:spMkLst>
            <pc:docMk/>
            <pc:sldMk cId="1104693628" sldId="300"/>
            <ac:spMk id="80" creationId="{00000000-0000-0000-0000-000000000000}"/>
          </ac:spMkLst>
        </pc:spChg>
        <pc:spChg chg="del mod">
          <ac:chgData name="Stewart Gale" userId="3647ddd2-6040-41ae-a96d-232c23482af8" providerId="ADAL" clId="{B0C6DE17-609F-4C5F-86B0-F2A566541AFF}" dt="2023-09-08T05:48:17.450" v="771" actId="478"/>
          <ac:spMkLst>
            <pc:docMk/>
            <pc:sldMk cId="1104693628" sldId="300"/>
            <ac:spMk id="81" creationId="{00000000-0000-0000-0000-000000000000}"/>
          </ac:spMkLst>
        </pc:spChg>
        <pc:picChg chg="add del mod modCrop">
          <ac:chgData name="Stewart Gale" userId="3647ddd2-6040-41ae-a96d-232c23482af8" providerId="ADAL" clId="{B0C6DE17-609F-4C5F-86B0-F2A566541AFF}" dt="2023-09-06T03:11:40.721" v="101" actId="21"/>
          <ac:picMkLst>
            <pc:docMk/>
            <pc:sldMk cId="1104693628" sldId="300"/>
            <ac:picMk id="3" creationId="{71D8FDF1-ABE3-7F6F-BF5B-7AC68A38F3D7}"/>
          </ac:picMkLst>
        </pc:picChg>
        <pc:cxnChg chg="mod">
          <ac:chgData name="Stewart Gale" userId="3647ddd2-6040-41ae-a96d-232c23482af8" providerId="ADAL" clId="{B0C6DE17-609F-4C5F-86B0-F2A566541AFF}" dt="2023-09-08T05:53:45.606" v="892" actId="1076"/>
          <ac:cxnSpMkLst>
            <pc:docMk/>
            <pc:sldMk cId="1104693628" sldId="300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3:45.606" v="892" actId="1076"/>
          <ac:cxnSpMkLst>
            <pc:docMk/>
            <pc:sldMk cId="1104693628" sldId="300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3:45.606" v="892" actId="1076"/>
          <ac:cxnSpMkLst>
            <pc:docMk/>
            <pc:sldMk cId="1104693628" sldId="300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B0C6DE17-609F-4C5F-86B0-F2A566541AFF}" dt="2023-09-08T05:53:45.606" v="892" actId="1076"/>
          <ac:cxnSpMkLst>
            <pc:docMk/>
            <pc:sldMk cId="1104693628" sldId="300"/>
            <ac:cxnSpMk id="4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0C6DE17-609F-4C5F-86B0-F2A566541AFF}" dt="2023-09-08T05:57:11.754" v="936"/>
        <pc:sldMkLst>
          <pc:docMk/>
          <pc:sldMk cId="3438262217" sldId="304"/>
        </pc:sldMkLst>
        <pc:spChg chg="mod">
          <ac:chgData name="Stewart Gale" userId="3647ddd2-6040-41ae-a96d-232c23482af8" providerId="ADAL" clId="{B0C6DE17-609F-4C5F-86B0-F2A566541AFF}" dt="2023-09-08T03:28:25.563" v="279" actId="1076"/>
          <ac:spMkLst>
            <pc:docMk/>
            <pc:sldMk cId="3438262217" sldId="304"/>
            <ac:spMk id="2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7:10.655" v="935" actId="1076"/>
          <ac:spMkLst>
            <pc:docMk/>
            <pc:sldMk cId="3438262217" sldId="304"/>
            <ac:spMk id="3" creationId="{00000000-0000-0000-0000-000000000000}"/>
          </ac:spMkLst>
        </pc:spChg>
        <pc:spChg chg="add mod">
          <ac:chgData name="Stewart Gale" userId="3647ddd2-6040-41ae-a96d-232c23482af8" providerId="ADAL" clId="{B0C6DE17-609F-4C5F-86B0-F2A566541AFF}" dt="2023-09-08T03:28:16.287" v="275" actId="113"/>
          <ac:spMkLst>
            <pc:docMk/>
            <pc:sldMk cId="3438262217" sldId="304"/>
            <ac:spMk id="7" creationId="{84F547AD-D0D7-D3B7-E16D-E7BF8C1CAC11}"/>
          </ac:spMkLst>
        </pc:spChg>
        <pc:spChg chg="mod">
          <ac:chgData name="Stewart Gale" userId="3647ddd2-6040-41ae-a96d-232c23482af8" providerId="ADAL" clId="{B0C6DE17-609F-4C5F-86B0-F2A566541AFF}" dt="2023-09-08T05:57:04.624" v="932" actId="1076"/>
          <ac:spMkLst>
            <pc:docMk/>
            <pc:sldMk cId="3438262217" sldId="304"/>
            <ac:spMk id="2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7:04.624" v="932" actId="1076"/>
          <ac:spMkLst>
            <pc:docMk/>
            <pc:sldMk cId="3438262217" sldId="304"/>
            <ac:spMk id="23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7:10.655" v="935" actId="1076"/>
          <ac:spMkLst>
            <pc:docMk/>
            <pc:sldMk cId="3438262217" sldId="304"/>
            <ac:spMk id="41" creationId="{00000000-0000-0000-0000-000000000000}"/>
          </ac:spMkLst>
        </pc:spChg>
        <pc:spChg chg="mod">
          <ac:chgData name="Stewart Gale" userId="3647ddd2-6040-41ae-a96d-232c23482af8" providerId="ADAL" clId="{B0C6DE17-609F-4C5F-86B0-F2A566541AFF}" dt="2023-09-08T05:57:10.655" v="935" actId="1076"/>
          <ac:spMkLst>
            <pc:docMk/>
            <pc:sldMk cId="3438262217" sldId="304"/>
            <ac:spMk id="42" creationId="{00000000-0000-0000-0000-000000000000}"/>
          </ac:spMkLst>
        </pc:spChg>
        <pc:picChg chg="add del mod modCrop">
          <ac:chgData name="Stewart Gale" userId="3647ddd2-6040-41ae-a96d-232c23482af8" providerId="ADAL" clId="{B0C6DE17-609F-4C5F-86B0-F2A566541AFF}" dt="2023-09-06T03:13:32.266" v="111" actId="21"/>
          <ac:picMkLst>
            <pc:docMk/>
            <pc:sldMk cId="3438262217" sldId="304"/>
            <ac:picMk id="7" creationId="{7FBE02BC-6DC9-4708-6991-5475CA8D9BAF}"/>
          </ac:picMkLst>
        </pc:picChg>
      </pc:sldChg>
      <pc:sldChg chg="delSp add del mod">
        <pc:chgData name="Stewart Gale" userId="3647ddd2-6040-41ae-a96d-232c23482af8" providerId="ADAL" clId="{B0C6DE17-609F-4C5F-86B0-F2A566541AFF}" dt="2021-11-26T18:55:17.650" v="28" actId="47"/>
        <pc:sldMkLst>
          <pc:docMk/>
          <pc:sldMk cId="3033653098" sldId="313"/>
        </pc:sldMkLst>
        <pc:spChg chg="del">
          <ac:chgData name="Stewart Gale" userId="3647ddd2-6040-41ae-a96d-232c23482af8" providerId="ADAL" clId="{B0C6DE17-609F-4C5F-86B0-F2A566541AFF}" dt="2021-11-26T18:54:49.958" v="15" actId="21"/>
          <ac:spMkLst>
            <pc:docMk/>
            <pc:sldMk cId="3033653098" sldId="313"/>
            <ac:spMk id="4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B0C6DE17-609F-4C5F-86B0-F2A566541AFF}" dt="2021-11-26T18:55:14.912" v="27" actId="1076"/>
        <pc:sldMkLst>
          <pc:docMk/>
          <pc:sldMk cId="142133187" sldId="314"/>
        </pc:sldMkLst>
        <pc:spChg chg="del">
          <ac:chgData name="Stewart Gale" userId="3647ddd2-6040-41ae-a96d-232c23482af8" providerId="ADAL" clId="{B0C6DE17-609F-4C5F-86B0-F2A566541AFF}" dt="2021-11-26T18:54:55.132" v="19" actId="478"/>
          <ac:spMkLst>
            <pc:docMk/>
            <pc:sldMk cId="142133187" sldId="314"/>
            <ac:spMk id="2" creationId="{53684A24-1F75-4C57-BE07-4F0463F46159}"/>
          </ac:spMkLst>
        </pc:spChg>
        <pc:spChg chg="del">
          <ac:chgData name="Stewart Gale" userId="3647ddd2-6040-41ae-a96d-232c23482af8" providerId="ADAL" clId="{B0C6DE17-609F-4C5F-86B0-F2A566541AFF}" dt="2021-11-26T18:54:55.132" v="19" actId="478"/>
          <ac:spMkLst>
            <pc:docMk/>
            <pc:sldMk cId="142133187" sldId="314"/>
            <ac:spMk id="3" creationId="{B917C520-6D64-493F-B4C8-B4913CEC130F}"/>
          </ac:spMkLst>
        </pc:spChg>
        <pc:spChg chg="add mod">
          <ac:chgData name="Stewart Gale" userId="3647ddd2-6040-41ae-a96d-232c23482af8" providerId="ADAL" clId="{B0C6DE17-609F-4C5F-86B0-F2A566541AFF}" dt="2021-11-26T18:55:14.912" v="27" actId="1076"/>
          <ac:spMkLst>
            <pc:docMk/>
            <pc:sldMk cId="142133187" sldId="314"/>
            <ac:spMk id="4" creationId="{997E5B6F-D107-4498-A858-9D9475149FA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A4600-438D-40C5-BE9F-1BBB5F48ED63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AB32C-573B-46C3-898F-49B5708535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00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AB32C-573B-46C3-898F-49B5708535E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665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B32C-573B-46C3-898F-49B5708535E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999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205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715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8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596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32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31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852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846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05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4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1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37D15-4802-4F63-9A49-272FCABE9492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A87F3-3518-434C-8471-5BC98EA23B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0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y7-yT5qUtN0&amp;list=PLCkAjxP1zN64sT4kh7fxenVkDwJbIL1p6&amp;index=3&amp;t=15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aNLwD4yyL0I&amp;list=PLCkAjxP1zN64sT4kh7fxenVkDwJbIL1p6&amp;index=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vPntRCGkZCo&amp;list=PLCkAjxP1zN64sT4kh7fxenVkDwJbIL1p6&amp;index=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U33XHR9faUE&amp;list=PLCkAjxP1zN64sT4kh7fxenVkDwJbIL1p6&amp;index=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z3YXznrwtp8&amp;list=PLCkAjxP1zN64sT4kh7fxenVkDwJbIL1p6&amp;index=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youtube.com/watch?v=oT7arIHd0D8&amp;list=PLCkAjxP1zN64sT4kh7fxenVkDwJbIL1p6&amp;index=2&amp;t=0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97E5B6F-D107-4498-A858-9D9475149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196752"/>
            <a:ext cx="112085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GB" sz="11500" b="1" u="sng" kern="0" dirty="0">
                <a:ea typeface="+mj-ea"/>
                <a:cs typeface="+mj-cs"/>
              </a:rPr>
              <a:t>LO: Circle Theorem Proofs</a:t>
            </a:r>
          </a:p>
        </p:txBody>
      </p:sp>
    </p:spTree>
    <p:extLst>
      <p:ext uri="{BB962C8B-B14F-4D97-AF65-F5344CB8AC3E}">
        <p14:creationId xmlns:p14="http://schemas.microsoft.com/office/powerpoint/2010/main" val="142133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344" y="338147"/>
            <a:ext cx="117373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Proof</a:t>
            </a:r>
          </a:p>
          <a:p>
            <a:pPr algn="ctr"/>
            <a:r>
              <a:rPr lang="en-GB" sz="6000" dirty="0"/>
              <a:t>Angles at Centre and Circumference</a:t>
            </a:r>
          </a:p>
        </p:txBody>
      </p:sp>
      <p:pic>
        <p:nvPicPr>
          <p:cNvPr id="1028" name="Picture 4" descr="TeamYouTube [Help] - YouTub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19511" r="9804" b="21666"/>
          <a:stretch/>
        </p:blipFill>
        <p:spPr bwMode="auto">
          <a:xfrm>
            <a:off x="4583832" y="2996952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87888" y="499676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Click for Proof</a:t>
            </a:r>
          </a:p>
        </p:txBody>
      </p:sp>
    </p:spTree>
    <p:extLst>
      <p:ext uri="{BB962C8B-B14F-4D97-AF65-F5344CB8AC3E}">
        <p14:creationId xmlns:p14="http://schemas.microsoft.com/office/powerpoint/2010/main" val="4023803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344" y="338147"/>
            <a:ext cx="11737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Proof</a:t>
            </a:r>
          </a:p>
          <a:p>
            <a:pPr algn="ctr"/>
            <a:r>
              <a:rPr lang="en-GB" sz="7200" dirty="0"/>
              <a:t>Angles in Cyclic Quadrilateral</a:t>
            </a:r>
          </a:p>
        </p:txBody>
      </p:sp>
      <p:pic>
        <p:nvPicPr>
          <p:cNvPr id="1028" name="Picture 4" descr="TeamYouTube [Help] - YouTub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19511" r="9804" b="21666"/>
          <a:stretch/>
        </p:blipFill>
        <p:spPr bwMode="auto">
          <a:xfrm>
            <a:off x="4583832" y="2996952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87888" y="499676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Click for Proof</a:t>
            </a:r>
          </a:p>
        </p:txBody>
      </p:sp>
    </p:spTree>
    <p:extLst>
      <p:ext uri="{BB962C8B-B14F-4D97-AF65-F5344CB8AC3E}">
        <p14:creationId xmlns:p14="http://schemas.microsoft.com/office/powerpoint/2010/main" val="3533576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7488" y="188640"/>
            <a:ext cx="91450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Proof</a:t>
            </a:r>
          </a:p>
          <a:p>
            <a:pPr algn="ctr"/>
            <a:r>
              <a:rPr lang="en-GB" sz="8800" dirty="0"/>
              <a:t>Same Segment</a:t>
            </a:r>
          </a:p>
        </p:txBody>
      </p:sp>
      <p:pic>
        <p:nvPicPr>
          <p:cNvPr id="1028" name="Picture 4" descr="TeamYouTube [Help] - YouTub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19511" r="9804" b="21666"/>
          <a:stretch/>
        </p:blipFill>
        <p:spPr bwMode="auto">
          <a:xfrm>
            <a:off x="4583832" y="3138914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87888" y="513872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Click for Proof</a:t>
            </a:r>
          </a:p>
        </p:txBody>
      </p:sp>
    </p:spTree>
    <p:extLst>
      <p:ext uri="{BB962C8B-B14F-4D97-AF65-F5344CB8AC3E}">
        <p14:creationId xmlns:p14="http://schemas.microsoft.com/office/powerpoint/2010/main" val="239160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7488" y="188640"/>
            <a:ext cx="91450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Proof</a:t>
            </a:r>
          </a:p>
          <a:p>
            <a:pPr algn="ctr"/>
            <a:r>
              <a:rPr lang="en-GB" sz="8800" dirty="0"/>
              <a:t>Alternate Segment</a:t>
            </a:r>
          </a:p>
        </p:txBody>
      </p:sp>
      <p:pic>
        <p:nvPicPr>
          <p:cNvPr id="1028" name="Picture 4" descr="TeamYouTube [Help] - YouTub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19511" r="9804" b="21666"/>
          <a:stretch/>
        </p:blipFill>
        <p:spPr bwMode="auto">
          <a:xfrm>
            <a:off x="4583832" y="3138914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87888" y="513872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Click for Proof</a:t>
            </a:r>
          </a:p>
        </p:txBody>
      </p:sp>
    </p:spTree>
    <p:extLst>
      <p:ext uri="{BB962C8B-B14F-4D97-AF65-F5344CB8AC3E}">
        <p14:creationId xmlns:p14="http://schemas.microsoft.com/office/powerpoint/2010/main" val="3731099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7488" y="188640"/>
            <a:ext cx="91450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Proof</a:t>
            </a:r>
          </a:p>
          <a:p>
            <a:pPr algn="ctr"/>
            <a:r>
              <a:rPr lang="en-GB" sz="8800" dirty="0"/>
              <a:t>Radius Tangent</a:t>
            </a:r>
          </a:p>
        </p:txBody>
      </p:sp>
      <p:pic>
        <p:nvPicPr>
          <p:cNvPr id="1028" name="Picture 4" descr="TeamYouTube [Help] - YouTub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19511" r="9804" b="21666"/>
          <a:stretch/>
        </p:blipFill>
        <p:spPr bwMode="auto">
          <a:xfrm>
            <a:off x="4583832" y="3138914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87888" y="513872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Click for Proof</a:t>
            </a:r>
          </a:p>
        </p:txBody>
      </p:sp>
    </p:spTree>
    <p:extLst>
      <p:ext uri="{BB962C8B-B14F-4D97-AF65-F5344CB8AC3E}">
        <p14:creationId xmlns:p14="http://schemas.microsoft.com/office/powerpoint/2010/main" val="1851643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1620583" y="1770426"/>
            <a:ext cx="4464496" cy="447064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1332551" y="6234921"/>
            <a:ext cx="5256584" cy="147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31" idx="4"/>
            <a:endCxn id="31" idx="0"/>
          </p:cNvCxnSpPr>
          <p:nvPr/>
        </p:nvCxnSpPr>
        <p:spPr>
          <a:xfrm flipV="1">
            <a:off x="3852831" y="1770426"/>
            <a:ext cx="0" cy="447064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31" idx="0"/>
          </p:cNvCxnSpPr>
          <p:nvPr/>
        </p:nvCxnSpPr>
        <p:spPr>
          <a:xfrm flipH="1" flipV="1">
            <a:off x="3852831" y="1770425"/>
            <a:ext cx="2160240" cy="15841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31" idx="4"/>
          </p:cNvCxnSpPr>
          <p:nvPr/>
        </p:nvCxnSpPr>
        <p:spPr>
          <a:xfrm flipH="1">
            <a:off x="3852831" y="3354602"/>
            <a:ext cx="2160240" cy="28864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 flipV="1">
            <a:off x="2052631" y="2706529"/>
            <a:ext cx="3960440" cy="648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 flipV="1">
            <a:off x="2052631" y="2706529"/>
            <a:ext cx="1800200" cy="35283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4164095" y="5853569"/>
            <a:ext cx="207010" cy="373380"/>
          </a:xfrm>
          <a:custGeom>
            <a:avLst/>
            <a:gdLst>
              <a:gd name="connsiteX0" fmla="*/ 0 w 207010"/>
              <a:gd name="connsiteY0" fmla="*/ 0 h 373380"/>
              <a:gd name="connsiteX1" fmla="*/ 99060 w 207010"/>
              <a:gd name="connsiteY1" fmla="*/ 60960 h 373380"/>
              <a:gd name="connsiteX2" fmla="*/ 190500 w 207010"/>
              <a:gd name="connsiteY2" fmla="*/ 213360 h 373380"/>
              <a:gd name="connsiteX3" fmla="*/ 198120 w 207010"/>
              <a:gd name="connsiteY3" fmla="*/ 373380 h 37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010" h="373380">
                <a:moveTo>
                  <a:pt x="0" y="0"/>
                </a:moveTo>
                <a:cubicBezTo>
                  <a:pt x="33655" y="12700"/>
                  <a:pt x="67310" y="25400"/>
                  <a:pt x="99060" y="60960"/>
                </a:cubicBezTo>
                <a:cubicBezTo>
                  <a:pt x="130810" y="96520"/>
                  <a:pt x="173990" y="161290"/>
                  <a:pt x="190500" y="213360"/>
                </a:cubicBezTo>
                <a:cubicBezTo>
                  <a:pt x="207010" y="265430"/>
                  <a:pt x="202565" y="319405"/>
                  <a:pt x="198120" y="37338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TextBox 65"/>
          <p:cNvSpPr txBox="1"/>
          <p:nvPr/>
        </p:nvSpPr>
        <p:spPr>
          <a:xfrm>
            <a:off x="4284879" y="5658858"/>
            <a:ext cx="465212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ym typeface="Symbol"/>
              </a:rPr>
              <a:t></a:t>
            </a:r>
            <a:endParaRPr lang="en-GB" sz="2800" dirty="0"/>
          </a:p>
        </p:txBody>
      </p:sp>
      <p:sp>
        <p:nvSpPr>
          <p:cNvPr id="67" name="TextBox 66"/>
          <p:cNvSpPr txBox="1"/>
          <p:nvPr/>
        </p:nvSpPr>
        <p:spPr>
          <a:xfrm rot="18470195">
            <a:off x="3775772" y="4948659"/>
            <a:ext cx="969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ym typeface="Symbol"/>
              </a:rPr>
              <a:t>90 </a:t>
            </a:r>
            <a:r>
              <a:rPr lang="en-GB" sz="2400" dirty="0"/>
              <a:t>–</a:t>
            </a:r>
            <a:r>
              <a:rPr lang="en-GB" sz="2400" dirty="0">
                <a:sym typeface="Symbol"/>
              </a:rPr>
              <a:t> </a:t>
            </a:r>
            <a:endParaRPr lang="en-GB" sz="2400" dirty="0"/>
          </a:p>
        </p:txBody>
      </p:sp>
      <p:sp>
        <p:nvSpPr>
          <p:cNvPr id="78" name="TextBox 77"/>
          <p:cNvSpPr txBox="1"/>
          <p:nvPr/>
        </p:nvSpPr>
        <p:spPr>
          <a:xfrm>
            <a:off x="3924839" y="2130466"/>
            <a:ext cx="465212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ym typeface="Symbol"/>
              </a:rPr>
              <a:t></a:t>
            </a:r>
            <a:endParaRPr lang="en-GB" sz="2800" dirty="0"/>
          </a:p>
        </p:txBody>
      </p:sp>
      <p:sp>
        <p:nvSpPr>
          <p:cNvPr id="79" name="Freeform 78"/>
          <p:cNvSpPr/>
          <p:nvPr/>
        </p:nvSpPr>
        <p:spPr>
          <a:xfrm>
            <a:off x="3866915" y="2081669"/>
            <a:ext cx="388620" cy="198120"/>
          </a:xfrm>
          <a:custGeom>
            <a:avLst/>
            <a:gdLst>
              <a:gd name="connsiteX0" fmla="*/ 0 w 388620"/>
              <a:gd name="connsiteY0" fmla="*/ 198120 h 198120"/>
              <a:gd name="connsiteX1" fmla="*/ 160020 w 388620"/>
              <a:gd name="connsiteY1" fmla="*/ 152400 h 198120"/>
              <a:gd name="connsiteX2" fmla="*/ 281940 w 388620"/>
              <a:gd name="connsiteY2" fmla="*/ 99060 h 198120"/>
              <a:gd name="connsiteX3" fmla="*/ 388620 w 388620"/>
              <a:gd name="connsiteY3" fmla="*/ 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620" h="198120">
                <a:moveTo>
                  <a:pt x="0" y="198120"/>
                </a:moveTo>
                <a:cubicBezTo>
                  <a:pt x="56515" y="183515"/>
                  <a:pt x="113030" y="168910"/>
                  <a:pt x="160020" y="152400"/>
                </a:cubicBezTo>
                <a:cubicBezTo>
                  <a:pt x="207010" y="135890"/>
                  <a:pt x="243840" y="124460"/>
                  <a:pt x="281940" y="99060"/>
                </a:cubicBezTo>
                <a:cubicBezTo>
                  <a:pt x="320040" y="73660"/>
                  <a:pt x="354330" y="36830"/>
                  <a:pt x="388620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/>
          <p:cNvSpPr/>
          <p:nvPr/>
        </p:nvSpPr>
        <p:spPr>
          <a:xfrm>
            <a:off x="3750343" y="3892565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TextBox 80"/>
          <p:cNvSpPr txBox="1"/>
          <p:nvPr/>
        </p:nvSpPr>
        <p:spPr>
          <a:xfrm>
            <a:off x="3692179" y="624966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620583" y="234648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B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564799" y="133837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941063" y="292255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</a:t>
            </a:r>
          </a:p>
        </p:txBody>
      </p:sp>
      <p:sp>
        <p:nvSpPr>
          <p:cNvPr id="85" name="Freeform 84"/>
          <p:cNvSpPr/>
          <p:nvPr/>
        </p:nvSpPr>
        <p:spPr>
          <a:xfrm>
            <a:off x="3851675" y="5523369"/>
            <a:ext cx="434340" cy="139700"/>
          </a:xfrm>
          <a:custGeom>
            <a:avLst/>
            <a:gdLst>
              <a:gd name="connsiteX0" fmla="*/ 0 w 434340"/>
              <a:gd name="connsiteY0" fmla="*/ 2540 h 139700"/>
              <a:gd name="connsiteX1" fmla="*/ 114300 w 434340"/>
              <a:gd name="connsiteY1" fmla="*/ 10160 h 139700"/>
              <a:gd name="connsiteX2" fmla="*/ 297180 w 434340"/>
              <a:gd name="connsiteY2" fmla="*/ 63500 h 139700"/>
              <a:gd name="connsiteX3" fmla="*/ 434340 w 434340"/>
              <a:gd name="connsiteY3" fmla="*/ 139700 h 13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340" h="139700">
                <a:moveTo>
                  <a:pt x="0" y="2540"/>
                </a:moveTo>
                <a:cubicBezTo>
                  <a:pt x="32385" y="1270"/>
                  <a:pt x="64770" y="0"/>
                  <a:pt x="114300" y="10160"/>
                </a:cubicBezTo>
                <a:cubicBezTo>
                  <a:pt x="163830" y="20320"/>
                  <a:pt x="243840" y="41910"/>
                  <a:pt x="297180" y="63500"/>
                </a:cubicBezTo>
                <a:cubicBezTo>
                  <a:pt x="350520" y="85090"/>
                  <a:pt x="392430" y="112395"/>
                  <a:pt x="434340" y="13970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TextBox 95"/>
          <p:cNvSpPr txBox="1"/>
          <p:nvPr/>
        </p:nvSpPr>
        <p:spPr>
          <a:xfrm>
            <a:off x="2556687" y="2994562"/>
            <a:ext cx="465212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ym typeface="Symbol"/>
              </a:rPr>
              <a:t></a:t>
            </a:r>
            <a:endParaRPr lang="en-GB" sz="2800" dirty="0"/>
          </a:p>
        </p:txBody>
      </p:sp>
      <p:sp>
        <p:nvSpPr>
          <p:cNvPr id="97" name="Freeform 96"/>
          <p:cNvSpPr/>
          <p:nvPr/>
        </p:nvSpPr>
        <p:spPr>
          <a:xfrm>
            <a:off x="2358155" y="2805569"/>
            <a:ext cx="274320" cy="502920"/>
          </a:xfrm>
          <a:custGeom>
            <a:avLst/>
            <a:gdLst>
              <a:gd name="connsiteX0" fmla="*/ 0 w 274320"/>
              <a:gd name="connsiteY0" fmla="*/ 502920 h 502920"/>
              <a:gd name="connsiteX1" fmla="*/ 160020 w 274320"/>
              <a:gd name="connsiteY1" fmla="*/ 327660 h 502920"/>
              <a:gd name="connsiteX2" fmla="*/ 251460 w 274320"/>
              <a:gd name="connsiteY2" fmla="*/ 182880 h 502920"/>
              <a:gd name="connsiteX3" fmla="*/ 274320 w 274320"/>
              <a:gd name="connsiteY3" fmla="*/ 0 h 502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" h="502920">
                <a:moveTo>
                  <a:pt x="0" y="502920"/>
                </a:moveTo>
                <a:cubicBezTo>
                  <a:pt x="59055" y="441960"/>
                  <a:pt x="118110" y="381000"/>
                  <a:pt x="160020" y="327660"/>
                </a:cubicBezTo>
                <a:cubicBezTo>
                  <a:pt x="201930" y="274320"/>
                  <a:pt x="232410" y="237490"/>
                  <a:pt x="251460" y="182880"/>
                </a:cubicBezTo>
                <a:cubicBezTo>
                  <a:pt x="270510" y="128270"/>
                  <a:pt x="272415" y="64135"/>
                  <a:pt x="274320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45F0A-663D-2701-2AD9-2B094EC54F00}"/>
              </a:ext>
            </a:extLst>
          </p:cNvPr>
          <p:cNvSpPr txBox="1"/>
          <p:nvPr/>
        </p:nvSpPr>
        <p:spPr>
          <a:xfrm>
            <a:off x="351081" y="805422"/>
            <a:ext cx="6519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Find angle ABD and ACD in terms of </a:t>
            </a:r>
            <a:r>
              <a:rPr lang="en-GB" sz="3200" dirty="0">
                <a:sym typeface="Symbol"/>
              </a:rPr>
              <a:t>.</a:t>
            </a:r>
            <a:r>
              <a:rPr lang="en-GB" sz="32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20481F-16E7-2597-3182-F2F86596172F}"/>
              </a:ext>
            </a:extLst>
          </p:cNvPr>
          <p:cNvSpPr txBox="1"/>
          <p:nvPr/>
        </p:nvSpPr>
        <p:spPr>
          <a:xfrm>
            <a:off x="359532" y="175573"/>
            <a:ext cx="110408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Prove </a:t>
            </a:r>
            <a:r>
              <a:rPr lang="en-US" sz="3200" dirty="0">
                <a:solidFill>
                  <a:schemeClr val="tx1"/>
                </a:solidFill>
              </a:rPr>
              <a:t>Angles at the circumference from the same chord are equal</a:t>
            </a:r>
            <a:endParaRPr lang="en-GB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77D4A8-CA10-721E-E4B3-869887F5AF5A}"/>
              </a:ext>
            </a:extLst>
          </p:cNvPr>
          <p:cNvSpPr txBox="1"/>
          <p:nvPr/>
        </p:nvSpPr>
        <p:spPr>
          <a:xfrm>
            <a:off x="7104112" y="3329382"/>
            <a:ext cx="37444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ABD = ACD </a:t>
            </a:r>
            <a:endParaRPr lang="en-GB" sz="36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2EE11E-ACF9-E680-AE4A-A45C098DF557}"/>
              </a:ext>
            </a:extLst>
          </p:cNvPr>
          <p:cNvSpPr/>
          <p:nvPr/>
        </p:nvSpPr>
        <p:spPr>
          <a:xfrm rot="18386101">
            <a:off x="5646139" y="3208974"/>
            <a:ext cx="288032" cy="3071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8" grpId="0"/>
      <p:bldP spid="96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4"/>
          <p:cNvSpPr>
            <a:spLocks noChangeArrowheads="1"/>
          </p:cNvSpPr>
          <p:nvPr/>
        </p:nvSpPr>
        <p:spPr bwMode="auto">
          <a:xfrm>
            <a:off x="1219134" y="2205304"/>
            <a:ext cx="3960000" cy="3960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6"/>
          <p:cNvSpPr>
            <a:spLocks noChangeShapeType="1"/>
          </p:cNvSpPr>
          <p:nvPr/>
        </p:nvSpPr>
        <p:spPr bwMode="auto">
          <a:xfrm flipV="1">
            <a:off x="1797494" y="4165999"/>
            <a:ext cx="1433752" cy="138073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>
            <a:off x="3260826" y="4157762"/>
            <a:ext cx="1696188" cy="90975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" name="Line 8"/>
          <p:cNvSpPr>
            <a:spLocks noChangeShapeType="1"/>
          </p:cNvSpPr>
          <p:nvPr/>
        </p:nvSpPr>
        <p:spPr bwMode="auto">
          <a:xfrm flipH="1" flipV="1">
            <a:off x="3056680" y="2192425"/>
            <a:ext cx="1926092" cy="286221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 flipH="1">
            <a:off x="1788811" y="2192426"/>
            <a:ext cx="1267868" cy="33516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39" name="Straight Connector 38"/>
          <p:cNvCxnSpPr>
            <a:stCxn id="38" idx="0"/>
            <a:endCxn id="44" idx="0"/>
          </p:cNvCxnSpPr>
          <p:nvPr/>
        </p:nvCxnSpPr>
        <p:spPr>
          <a:xfrm>
            <a:off x="3056679" y="2192426"/>
            <a:ext cx="195418" cy="19262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017323" y="3316486"/>
            <a:ext cx="3365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300960" y="4783673"/>
            <a:ext cx="307975" cy="1492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3815481" y="4419777"/>
            <a:ext cx="223837" cy="2952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3286013" y="3716599"/>
            <a:ext cx="6055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dirty="0">
                <a:cs typeface="Times New Roman" panose="02020603050405020304" pitchFamily="18" charset="0"/>
              </a:rPr>
              <a:t>2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4" name="Oval 43"/>
          <p:cNvSpPr/>
          <p:nvPr/>
        </p:nvSpPr>
        <p:spPr>
          <a:xfrm>
            <a:off x="3206059" y="4118688"/>
            <a:ext cx="92075" cy="904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677342" y="3698789"/>
            <a:ext cx="637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dirty="0">
                <a:cs typeface="Times New Roman" panose="02020603050405020304" pitchFamily="18" charset="0"/>
              </a:rPr>
              <a:t>2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792729" y="1703729"/>
            <a:ext cx="413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A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060335" y="4178217"/>
            <a:ext cx="468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O</a:t>
            </a:r>
          </a:p>
        </p:txBody>
      </p:sp>
      <p:sp>
        <p:nvSpPr>
          <p:cNvPr id="66" name="TextBox 65"/>
          <p:cNvSpPr txBox="1"/>
          <p:nvPr/>
        </p:nvSpPr>
        <p:spPr>
          <a:xfrm rot="3374080">
            <a:off x="3001855" y="2815887"/>
            <a:ext cx="8733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90 </a:t>
            </a:r>
            <a:r>
              <a:rPr lang="en-GB" sz="2000" dirty="0"/>
              <a:t>–</a:t>
            </a:r>
            <a:r>
              <a:rPr lang="en-GB" sz="2200" dirty="0"/>
              <a:t> 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200" dirty="0"/>
              <a:t> </a:t>
            </a:r>
          </a:p>
        </p:txBody>
      </p:sp>
      <p:sp>
        <p:nvSpPr>
          <p:cNvPr id="68" name="TextBox 67"/>
          <p:cNvSpPr txBox="1"/>
          <p:nvPr/>
        </p:nvSpPr>
        <p:spPr>
          <a:xfrm rot="16935676">
            <a:off x="2483766" y="2803413"/>
            <a:ext cx="838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90 </a:t>
            </a:r>
            <a:r>
              <a:rPr lang="en-GB" sz="2000" dirty="0"/>
              <a:t>– 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200" dirty="0"/>
              <a:t> 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698790" y="4538746"/>
            <a:ext cx="1264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360 – 2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07368" y="69269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Find angle BOC and BAC in terms of 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/>
              <a:t>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07579" y="5509516"/>
            <a:ext cx="413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B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997566" y="4932276"/>
            <a:ext cx="413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C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704007" y="3867797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BOC = 2 x BAC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9B058-063C-3966-25CA-FB67C340B0C6}"/>
              </a:ext>
            </a:extLst>
          </p:cNvPr>
          <p:cNvSpPr txBox="1"/>
          <p:nvPr/>
        </p:nvSpPr>
        <p:spPr>
          <a:xfrm>
            <a:off x="371227" y="176465"/>
            <a:ext cx="11629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Prove</a:t>
            </a:r>
            <a:r>
              <a:rPr lang="en-US" sz="3200" dirty="0"/>
              <a:t> Angle at the </a:t>
            </a:r>
            <a:r>
              <a:rPr lang="en-US" sz="3200" dirty="0" err="1"/>
              <a:t>centre</a:t>
            </a:r>
            <a:r>
              <a:rPr lang="en-US" sz="3200" dirty="0"/>
              <a:t> is twice the angle at the circumference</a:t>
            </a:r>
            <a:endParaRPr lang="en-GB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CE3516-F2FD-4AD7-0A77-38F3CC725437}"/>
              </a:ext>
            </a:extLst>
          </p:cNvPr>
          <p:cNvSpPr txBox="1"/>
          <p:nvPr/>
        </p:nvSpPr>
        <p:spPr>
          <a:xfrm>
            <a:off x="5496484" y="2855631"/>
            <a:ext cx="5962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 360 – 4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4800" dirty="0">
                <a:cs typeface="Times New Roman" panose="02020603050405020304" pitchFamily="18" charset="0"/>
              </a:rPr>
              <a:t>= 2(180 </a:t>
            </a:r>
            <a:r>
              <a:rPr lang="en-GB" sz="4800" dirty="0"/>
              <a:t>–</a:t>
            </a:r>
            <a:r>
              <a:rPr lang="en-GB" sz="4800" dirty="0">
                <a:cs typeface="Times New Roman" panose="02020603050405020304" pitchFamily="18" charset="0"/>
              </a:rPr>
              <a:t> 2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cs typeface="Times New Roman" panose="02020603050405020304" pitchFamily="18" charset="0"/>
              </a:rPr>
              <a:t>)</a:t>
            </a:r>
            <a:r>
              <a:rPr lang="en-GB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469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68" grpId="0"/>
      <p:bldP spid="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 rot="19745186">
            <a:off x="3852218" y="4801691"/>
            <a:ext cx="309563" cy="3032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" name="Rectangle 52"/>
          <p:cNvSpPr/>
          <p:nvPr/>
        </p:nvSpPr>
        <p:spPr>
          <a:xfrm rot="447795">
            <a:off x="3256905" y="1858466"/>
            <a:ext cx="323850" cy="290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1242368" y="1794966"/>
            <a:ext cx="3598863" cy="359886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>
            <a:off x="1255067" y="1531440"/>
            <a:ext cx="7277100" cy="10493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207568" y="2564904"/>
            <a:ext cx="6283325" cy="35829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79117" y="1208274"/>
            <a:ext cx="59213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34756" y="5083360"/>
            <a:ext cx="5921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7256" y="2195699"/>
            <a:ext cx="5921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C</a:t>
            </a:r>
          </a:p>
        </p:txBody>
      </p:sp>
      <p:sp>
        <p:nvSpPr>
          <p:cNvPr id="20" name="Oval 19"/>
          <p:cNvSpPr/>
          <p:nvPr/>
        </p:nvSpPr>
        <p:spPr>
          <a:xfrm>
            <a:off x="8436917" y="2523629"/>
            <a:ext cx="90488" cy="9048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3058468" y="2577604"/>
            <a:ext cx="5470525" cy="10064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50" idx="4"/>
          </p:cNvCxnSpPr>
          <p:nvPr/>
        </p:nvCxnSpPr>
        <p:spPr>
          <a:xfrm flipH="1">
            <a:off x="3058467" y="1875928"/>
            <a:ext cx="223838" cy="17081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45" idx="5"/>
          </p:cNvCxnSpPr>
          <p:nvPr/>
        </p:nvCxnSpPr>
        <p:spPr>
          <a:xfrm flipH="1" flipV="1">
            <a:off x="3067993" y="3582491"/>
            <a:ext cx="887413" cy="16240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497854" y="3303353"/>
            <a:ext cx="455613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O</a:t>
            </a:r>
          </a:p>
        </p:txBody>
      </p:sp>
      <p:sp>
        <p:nvSpPr>
          <p:cNvPr id="38" name="Oval 37"/>
          <p:cNvSpPr/>
          <p:nvPr/>
        </p:nvSpPr>
        <p:spPr>
          <a:xfrm>
            <a:off x="3015605" y="3553915"/>
            <a:ext cx="88900" cy="904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5" name="Oval 44"/>
          <p:cNvSpPr/>
          <p:nvPr/>
        </p:nvSpPr>
        <p:spPr>
          <a:xfrm>
            <a:off x="3877617" y="5130303"/>
            <a:ext cx="90488" cy="889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0" name="Oval 49"/>
          <p:cNvSpPr/>
          <p:nvPr/>
        </p:nvSpPr>
        <p:spPr>
          <a:xfrm>
            <a:off x="3236267" y="1785440"/>
            <a:ext cx="90488" cy="904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2738250" y="2197179"/>
            <a:ext cx="46355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09725" y="4152979"/>
            <a:ext cx="46355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46072" y="2475366"/>
            <a:ext cx="4635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21301" y="3008610"/>
            <a:ext cx="4635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2731" y="663069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Find the length of CA and CB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7534108" y="3474242"/>
                <a:ext cx="3498975" cy="788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CA</a:t>
                </a:r>
                <a:r>
                  <a:rPr lang="en-GB" sz="4000" b="0" dirty="0"/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108" y="3474242"/>
                <a:ext cx="3498975" cy="788357"/>
              </a:xfrm>
              <a:prstGeom prst="rect">
                <a:avLst/>
              </a:prstGeom>
              <a:blipFill>
                <a:blip r:embed="rId2"/>
                <a:stretch>
                  <a:fillRect l="-6272" t="-3101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544325" y="4552333"/>
                <a:ext cx="3498975" cy="788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CB</a:t>
                </a:r>
                <a:r>
                  <a:rPr lang="en-GB" sz="4000" b="0" dirty="0"/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GB" sz="40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325" y="4552333"/>
                <a:ext cx="3498975" cy="788357"/>
              </a:xfrm>
              <a:prstGeom prst="rect">
                <a:avLst/>
              </a:prstGeom>
              <a:blipFill>
                <a:blip r:embed="rId3"/>
                <a:stretch>
                  <a:fillRect l="-6272" t="-3101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556334" y="5630424"/>
                <a:ext cx="2050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CA </a:t>
                </a:r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b="1" dirty="0"/>
                  <a:t> CB</a:t>
                </a: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334" y="5630424"/>
                <a:ext cx="2050094" cy="707886"/>
              </a:xfrm>
              <a:prstGeom prst="rect">
                <a:avLst/>
              </a:prstGeom>
              <a:blipFill>
                <a:blip r:embed="rId4"/>
                <a:stretch>
                  <a:fillRect l="-10714" t="-15517" r="-416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4F547AD-D0D7-D3B7-E16D-E7BF8C1CAC11}"/>
              </a:ext>
            </a:extLst>
          </p:cNvPr>
          <p:cNvSpPr txBox="1"/>
          <p:nvPr/>
        </p:nvSpPr>
        <p:spPr>
          <a:xfrm>
            <a:off x="382741" y="134190"/>
            <a:ext cx="110537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Prove</a:t>
            </a:r>
            <a:r>
              <a:rPr lang="en-US" sz="3200" dirty="0"/>
              <a:t> Tangents are equal when drawn from the same point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3826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3" grpId="0" animBg="1"/>
      <p:bldP spid="21" grpId="0"/>
      <p:bldP spid="23" grpId="0"/>
      <p:bldP spid="24" grpId="0"/>
      <p:bldP spid="25" grpId="0"/>
      <p:bldP spid="3" grpId="0"/>
      <p:bldP spid="41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441705" y="815737"/>
            <a:ext cx="48245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3200" dirty="0"/>
              <a:t>Find angle ABC in terms of </a:t>
            </a:r>
            <a:r>
              <a:rPr lang="en-GB" alt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7220322" y="3223014"/>
            <a:ext cx="405559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6600" b="1" dirty="0">
                <a:latin typeface="+mn-lt"/>
              </a:rPr>
              <a:t>OAC = ABC</a:t>
            </a:r>
          </a:p>
        </p:txBody>
      </p:sp>
      <p:sp>
        <p:nvSpPr>
          <p:cNvPr id="16387" name="Oval 4"/>
          <p:cNvSpPr>
            <a:spLocks noChangeArrowheads="1"/>
          </p:cNvSpPr>
          <p:nvPr/>
        </p:nvSpPr>
        <p:spPr bwMode="auto">
          <a:xfrm>
            <a:off x="1473916" y="2221819"/>
            <a:ext cx="4222565" cy="383057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16388" name="Line 6"/>
          <p:cNvSpPr>
            <a:spLocks noChangeShapeType="1"/>
          </p:cNvSpPr>
          <p:nvPr/>
        </p:nvSpPr>
        <p:spPr bwMode="auto">
          <a:xfrm>
            <a:off x="767408" y="6062936"/>
            <a:ext cx="585930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6389" name="Line 10"/>
          <p:cNvSpPr>
            <a:spLocks noChangeShapeType="1"/>
          </p:cNvSpPr>
          <p:nvPr/>
        </p:nvSpPr>
        <p:spPr bwMode="auto">
          <a:xfrm flipH="1" flipV="1">
            <a:off x="3565180" y="2232365"/>
            <a:ext cx="9420" cy="38221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6390" name="Line 11"/>
          <p:cNvSpPr>
            <a:spLocks noChangeShapeType="1"/>
          </p:cNvSpPr>
          <p:nvPr/>
        </p:nvSpPr>
        <p:spPr bwMode="auto">
          <a:xfrm flipV="1">
            <a:off x="3565180" y="3514847"/>
            <a:ext cx="2015903" cy="252277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6391" name="Line 12"/>
          <p:cNvSpPr>
            <a:spLocks noChangeShapeType="1"/>
          </p:cNvSpPr>
          <p:nvPr/>
        </p:nvSpPr>
        <p:spPr bwMode="auto">
          <a:xfrm flipH="1" flipV="1">
            <a:off x="3555760" y="2232365"/>
            <a:ext cx="2025323" cy="126560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164763" y="5683674"/>
            <a:ext cx="419195" cy="3585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2158057">
            <a:off x="5060625" y="3352429"/>
            <a:ext cx="419195" cy="3585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820921" y="5338785"/>
            <a:ext cx="760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17978943">
            <a:off x="3280867" y="4473614"/>
            <a:ext cx="15219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dirty="0">
                <a:latin typeface="+mn-lt"/>
              </a:rPr>
              <a:t>90 </a:t>
            </a:r>
            <a:r>
              <a:rPr lang="en-GB" altLang="en-US" sz="3200" dirty="0"/>
              <a:t>–</a:t>
            </a:r>
            <a:r>
              <a:rPr lang="en-GB" altLang="en-US" sz="3200" dirty="0">
                <a:latin typeface="+mn-lt"/>
              </a:rPr>
              <a:t> </a:t>
            </a:r>
            <a:r>
              <a:rPr lang="en-GB" alt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altLang="en-US" sz="3200" dirty="0">
              <a:latin typeface="+mn-lt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74600" y="2304506"/>
            <a:ext cx="6410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75504" y="5978322"/>
            <a:ext cx="878426" cy="8587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74424" y="1419413"/>
            <a:ext cx="878424" cy="8587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43670" y="2951667"/>
            <a:ext cx="878424" cy="8587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41898" y="5959555"/>
            <a:ext cx="878424" cy="8587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C8947-11DC-15BB-8838-37CF088F45C2}"/>
              </a:ext>
            </a:extLst>
          </p:cNvPr>
          <p:cNvSpPr txBox="1"/>
          <p:nvPr/>
        </p:nvSpPr>
        <p:spPr>
          <a:xfrm>
            <a:off x="488667" y="248599"/>
            <a:ext cx="8864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Prove</a:t>
            </a:r>
            <a:r>
              <a:rPr lang="en-US" sz="3200" dirty="0"/>
              <a:t> Angles in opposite segments are equal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0769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6510663" y="2274797"/>
            <a:ext cx="40895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 dirty="0"/>
              <a:t>2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+ 2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/>
              <a:t> = 360˚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7207969" y="3370642"/>
            <a:ext cx="343715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/>
              <a:t> +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b="1" dirty="0"/>
              <a:t> = 180˚</a:t>
            </a: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1631504" y="2276872"/>
            <a:ext cx="3744416" cy="381034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+mj-lt"/>
            </a:endParaRPr>
          </a:p>
        </p:txBody>
      </p:sp>
      <p:sp>
        <p:nvSpPr>
          <p:cNvPr id="8197" name="Freeform 5"/>
          <p:cNvSpPr>
            <a:spLocks/>
          </p:cNvSpPr>
          <p:nvPr/>
        </p:nvSpPr>
        <p:spPr bwMode="auto">
          <a:xfrm>
            <a:off x="1645881" y="2274797"/>
            <a:ext cx="3608854" cy="3538618"/>
          </a:xfrm>
          <a:custGeom>
            <a:avLst/>
            <a:gdLst>
              <a:gd name="T0" fmla="*/ 2147483647 w 1757"/>
              <a:gd name="T1" fmla="*/ 2147483647 h 1706"/>
              <a:gd name="T2" fmla="*/ 2147483647 w 1757"/>
              <a:gd name="T3" fmla="*/ 2147483647 h 1706"/>
              <a:gd name="T4" fmla="*/ 2147483647 w 1757"/>
              <a:gd name="T5" fmla="*/ 0 h 1706"/>
              <a:gd name="T6" fmla="*/ 0 w 1757"/>
              <a:gd name="T7" fmla="*/ 2147483647 h 1706"/>
              <a:gd name="T8" fmla="*/ 2147483647 w 1757"/>
              <a:gd name="T9" fmla="*/ 2147483647 h 17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57"/>
              <a:gd name="T16" fmla="*/ 0 h 1706"/>
              <a:gd name="T17" fmla="*/ 1757 w 1757"/>
              <a:gd name="T18" fmla="*/ 1706 h 17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57" h="1706">
                <a:moveTo>
                  <a:pt x="438" y="1706"/>
                </a:moveTo>
                <a:lnTo>
                  <a:pt x="1757" y="1247"/>
                </a:lnTo>
                <a:lnTo>
                  <a:pt x="933" y="0"/>
                </a:lnTo>
                <a:lnTo>
                  <a:pt x="0" y="1072"/>
                </a:lnTo>
                <a:lnTo>
                  <a:pt x="438" y="1706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347678" y="2275806"/>
            <a:ext cx="4347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V="1">
            <a:off x="1656153" y="4216266"/>
            <a:ext cx="1867073" cy="28002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3525280" y="4205896"/>
            <a:ext cx="1719186" cy="64093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dirty="0">
              <a:latin typeface="+mj-lt"/>
            </a:endParaRPr>
          </a:p>
        </p:txBody>
      </p:sp>
      <p:sp>
        <p:nvSpPr>
          <p:cNvPr id="8203" name="Text Box 12"/>
          <p:cNvSpPr txBox="1">
            <a:spLocks noChangeArrowheads="1"/>
          </p:cNvSpPr>
          <p:nvPr/>
        </p:nvSpPr>
        <p:spPr bwMode="auto">
          <a:xfrm>
            <a:off x="3256469" y="4285901"/>
            <a:ext cx="6238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/>
              <a:t>2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205" name="Text Box 8"/>
          <p:cNvSpPr txBox="1">
            <a:spLocks noChangeArrowheads="1"/>
          </p:cNvSpPr>
          <p:nvPr/>
        </p:nvSpPr>
        <p:spPr bwMode="auto">
          <a:xfrm>
            <a:off x="2484250" y="4944966"/>
            <a:ext cx="4347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8207" name="Text Box 13"/>
          <p:cNvSpPr txBox="1">
            <a:spLocks noChangeArrowheads="1"/>
          </p:cNvSpPr>
          <p:nvPr/>
        </p:nvSpPr>
        <p:spPr bwMode="auto">
          <a:xfrm>
            <a:off x="3375727" y="3502332"/>
            <a:ext cx="6238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/>
              <a:t>2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2" name="Oval 21"/>
          <p:cNvSpPr/>
          <p:nvPr/>
        </p:nvSpPr>
        <p:spPr>
          <a:xfrm>
            <a:off x="3451337" y="4151966"/>
            <a:ext cx="117077" cy="11823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9536" y="849946"/>
            <a:ext cx="48965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3200" dirty="0"/>
              <a:t>Show that BAC + BDC = 180˚</a:t>
            </a:r>
            <a:endParaRPr lang="en-GB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7736" y="5714590"/>
            <a:ext cx="59213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6520" y="4132440"/>
            <a:ext cx="5921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28678" y="4592166"/>
            <a:ext cx="5921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39256" y="1669075"/>
            <a:ext cx="5921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/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4C8759-85E6-E165-171E-DB869137D03C}"/>
              </a:ext>
            </a:extLst>
          </p:cNvPr>
          <p:cNvSpPr txBox="1"/>
          <p:nvPr/>
        </p:nvSpPr>
        <p:spPr>
          <a:xfrm>
            <a:off x="559536" y="283698"/>
            <a:ext cx="102169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Prove</a:t>
            </a:r>
            <a:r>
              <a:rPr lang="en-US" sz="3200" dirty="0"/>
              <a:t> Opposite angles of a cyclic quadrilateral add up to 180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4124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3" grpId="0"/>
      <p:bldP spid="11285" grpId="0"/>
      <p:bldP spid="8203" grpId="0"/>
      <p:bldP spid="820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557017" y="1675747"/>
            <a:ext cx="4248472" cy="430588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 12"/>
          <p:cNvSpPr/>
          <p:nvPr/>
        </p:nvSpPr>
        <p:spPr>
          <a:xfrm>
            <a:off x="678505" y="1784306"/>
            <a:ext cx="4083184" cy="3886200"/>
          </a:xfrm>
          <a:custGeom>
            <a:avLst/>
            <a:gdLst>
              <a:gd name="connsiteX0" fmla="*/ 0 w 4076700"/>
              <a:gd name="connsiteY0" fmla="*/ 2781300 h 3886200"/>
              <a:gd name="connsiteX1" fmla="*/ 3116580 w 4076700"/>
              <a:gd name="connsiteY1" fmla="*/ 3886200 h 3886200"/>
              <a:gd name="connsiteX2" fmla="*/ 4076700 w 4076700"/>
              <a:gd name="connsiteY2" fmla="*/ 1546860 h 3886200"/>
              <a:gd name="connsiteX3" fmla="*/ 1333500 w 4076700"/>
              <a:gd name="connsiteY3" fmla="*/ 0 h 3886200"/>
              <a:gd name="connsiteX4" fmla="*/ 0 w 4076700"/>
              <a:gd name="connsiteY4" fmla="*/ 2781300 h 3886200"/>
              <a:gd name="connsiteX0" fmla="*/ 0 w 4083184"/>
              <a:gd name="connsiteY0" fmla="*/ 2781300 h 3886200"/>
              <a:gd name="connsiteX1" fmla="*/ 3116580 w 4083184"/>
              <a:gd name="connsiteY1" fmla="*/ 3886200 h 3886200"/>
              <a:gd name="connsiteX2" fmla="*/ 4083184 w 4083184"/>
              <a:gd name="connsiteY2" fmla="*/ 2506216 h 3886200"/>
              <a:gd name="connsiteX3" fmla="*/ 1333500 w 4083184"/>
              <a:gd name="connsiteY3" fmla="*/ 0 h 3886200"/>
              <a:gd name="connsiteX4" fmla="*/ 0 w 4083184"/>
              <a:gd name="connsiteY4" fmla="*/ 278130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3184" h="3886200">
                <a:moveTo>
                  <a:pt x="0" y="2781300"/>
                </a:moveTo>
                <a:lnTo>
                  <a:pt x="3116580" y="3886200"/>
                </a:lnTo>
                <a:lnTo>
                  <a:pt x="4083184" y="2506216"/>
                </a:lnTo>
                <a:lnTo>
                  <a:pt x="1333500" y="0"/>
                </a:lnTo>
                <a:lnTo>
                  <a:pt x="0" y="278130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5" name="Straight Connector 14"/>
          <p:cNvCxnSpPr>
            <a:stCxn id="13" idx="0"/>
          </p:cNvCxnSpPr>
          <p:nvPr/>
        </p:nvCxnSpPr>
        <p:spPr>
          <a:xfrm flipV="1">
            <a:off x="678505" y="3691970"/>
            <a:ext cx="1966744" cy="87363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2"/>
          </p:cNvCxnSpPr>
          <p:nvPr/>
        </p:nvCxnSpPr>
        <p:spPr>
          <a:xfrm flipH="1" flipV="1">
            <a:off x="2645249" y="3691970"/>
            <a:ext cx="2116440" cy="59855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57217" y="340393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</a:t>
            </a:r>
          </a:p>
        </p:txBody>
      </p:sp>
      <p:sp>
        <p:nvSpPr>
          <p:cNvPr id="20" name="Freeform 19"/>
          <p:cNvSpPr/>
          <p:nvPr/>
        </p:nvSpPr>
        <p:spPr>
          <a:xfrm>
            <a:off x="3269305" y="5208226"/>
            <a:ext cx="807720" cy="264160"/>
          </a:xfrm>
          <a:custGeom>
            <a:avLst/>
            <a:gdLst>
              <a:gd name="connsiteX0" fmla="*/ 0 w 807720"/>
              <a:gd name="connsiteY0" fmla="*/ 264160 h 264160"/>
              <a:gd name="connsiteX1" fmla="*/ 129540 w 807720"/>
              <a:gd name="connsiteY1" fmla="*/ 127000 h 264160"/>
              <a:gd name="connsiteX2" fmla="*/ 281940 w 807720"/>
              <a:gd name="connsiteY2" fmla="*/ 27940 h 264160"/>
              <a:gd name="connsiteX3" fmla="*/ 502920 w 807720"/>
              <a:gd name="connsiteY3" fmla="*/ 12700 h 264160"/>
              <a:gd name="connsiteX4" fmla="*/ 693420 w 807720"/>
              <a:gd name="connsiteY4" fmla="*/ 5080 h 264160"/>
              <a:gd name="connsiteX5" fmla="*/ 807720 w 807720"/>
              <a:gd name="connsiteY5" fmla="*/ 43180 h 26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7720" h="264160">
                <a:moveTo>
                  <a:pt x="0" y="264160"/>
                </a:moveTo>
                <a:cubicBezTo>
                  <a:pt x="41275" y="215265"/>
                  <a:pt x="82550" y="166370"/>
                  <a:pt x="129540" y="127000"/>
                </a:cubicBezTo>
                <a:cubicBezTo>
                  <a:pt x="176530" y="87630"/>
                  <a:pt x="219710" y="46990"/>
                  <a:pt x="281940" y="27940"/>
                </a:cubicBezTo>
                <a:cubicBezTo>
                  <a:pt x="344170" y="8890"/>
                  <a:pt x="434340" y="16510"/>
                  <a:pt x="502920" y="12700"/>
                </a:cubicBezTo>
                <a:cubicBezTo>
                  <a:pt x="571500" y="8890"/>
                  <a:pt x="642620" y="0"/>
                  <a:pt x="693420" y="5080"/>
                </a:cubicBezTo>
                <a:cubicBezTo>
                  <a:pt x="744220" y="10160"/>
                  <a:pt x="775970" y="26670"/>
                  <a:pt x="807720" y="4318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Freeform 20"/>
          <p:cNvSpPr/>
          <p:nvPr/>
        </p:nvSpPr>
        <p:spPr>
          <a:xfrm>
            <a:off x="2324425" y="3818846"/>
            <a:ext cx="723900" cy="153670"/>
          </a:xfrm>
          <a:custGeom>
            <a:avLst/>
            <a:gdLst>
              <a:gd name="connsiteX0" fmla="*/ 0 w 723900"/>
              <a:gd name="connsiteY0" fmla="*/ 7620 h 153670"/>
              <a:gd name="connsiteX1" fmla="*/ 160020 w 723900"/>
              <a:gd name="connsiteY1" fmla="*/ 129540 h 153670"/>
              <a:gd name="connsiteX2" fmla="*/ 434340 w 723900"/>
              <a:gd name="connsiteY2" fmla="*/ 144780 h 153670"/>
              <a:gd name="connsiteX3" fmla="*/ 647700 w 723900"/>
              <a:gd name="connsiteY3" fmla="*/ 76200 h 153670"/>
              <a:gd name="connsiteX4" fmla="*/ 723900 w 723900"/>
              <a:gd name="connsiteY4" fmla="*/ 0 h 15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900" h="153670">
                <a:moveTo>
                  <a:pt x="0" y="7620"/>
                </a:moveTo>
                <a:cubicBezTo>
                  <a:pt x="43815" y="57150"/>
                  <a:pt x="87630" y="106680"/>
                  <a:pt x="160020" y="129540"/>
                </a:cubicBezTo>
                <a:cubicBezTo>
                  <a:pt x="232410" y="152400"/>
                  <a:pt x="353060" y="153670"/>
                  <a:pt x="434340" y="144780"/>
                </a:cubicBezTo>
                <a:cubicBezTo>
                  <a:pt x="515620" y="135890"/>
                  <a:pt x="599440" y="100330"/>
                  <a:pt x="647700" y="76200"/>
                </a:cubicBezTo>
                <a:cubicBezTo>
                  <a:pt x="695960" y="52070"/>
                  <a:pt x="709930" y="26035"/>
                  <a:pt x="723900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285209" y="390799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160</a:t>
            </a:r>
            <a:r>
              <a:rPr lang="en-GB" sz="2800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3077297" y="470008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100</a:t>
            </a:r>
            <a:r>
              <a:rPr lang="en-GB" sz="2800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24" name="Right Arrow 23"/>
          <p:cNvSpPr/>
          <p:nvPr/>
        </p:nvSpPr>
        <p:spPr>
          <a:xfrm>
            <a:off x="5303912" y="3727406"/>
            <a:ext cx="663185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375920" y="2143230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29225" y="3907994"/>
            <a:ext cx="720080" cy="5040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45032" y="450047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1) </a:t>
            </a:r>
            <a:r>
              <a:rPr lang="en-GB" sz="2000" dirty="0">
                <a:solidFill>
                  <a:schemeClr val="tx1"/>
                </a:solidFill>
              </a:rPr>
              <a:t>Angle in </a:t>
            </a:r>
            <a:r>
              <a:rPr lang="en-GB" sz="2000" b="1" dirty="0">
                <a:solidFill>
                  <a:schemeClr val="tx1"/>
                </a:solidFill>
              </a:rPr>
              <a:t>semicircle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5032" y="1340768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2) </a:t>
            </a:r>
            <a:r>
              <a:rPr lang="en-GB" sz="2000" dirty="0">
                <a:solidFill>
                  <a:schemeClr val="tx1"/>
                </a:solidFill>
              </a:rPr>
              <a:t>Angle between </a:t>
            </a:r>
            <a:r>
              <a:rPr lang="en-GB" sz="2000" b="1" dirty="0">
                <a:solidFill>
                  <a:schemeClr val="tx1"/>
                </a:solidFill>
              </a:rPr>
              <a:t>tangent and radius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032" y="2132856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3) </a:t>
            </a:r>
            <a:r>
              <a:rPr lang="en-GB" sz="2000" dirty="0">
                <a:solidFill>
                  <a:schemeClr val="tx1"/>
                </a:solidFill>
              </a:rPr>
              <a:t>Opposite angles of </a:t>
            </a:r>
            <a:r>
              <a:rPr lang="en-GB" sz="2000" b="1" dirty="0">
                <a:solidFill>
                  <a:schemeClr val="tx1"/>
                </a:solidFill>
              </a:rPr>
              <a:t>cyclic quadrilateral</a:t>
            </a:r>
            <a:r>
              <a:rPr lang="en-GB" sz="2000" dirty="0">
                <a:solidFill>
                  <a:schemeClr val="tx1"/>
                </a:solidFill>
              </a:rPr>
              <a:t> add to 180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032" y="2924944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4) </a:t>
            </a:r>
            <a:r>
              <a:rPr lang="en-GB" sz="2000" dirty="0">
                <a:solidFill>
                  <a:schemeClr val="tx1"/>
                </a:solidFill>
              </a:rPr>
              <a:t>Angles in </a:t>
            </a:r>
            <a:r>
              <a:rPr lang="en-GB" sz="2000" b="1" dirty="0">
                <a:solidFill>
                  <a:schemeClr val="tx1"/>
                </a:solidFill>
              </a:rPr>
              <a:t>same segment </a:t>
            </a:r>
            <a:r>
              <a:rPr lang="en-GB" sz="2000" dirty="0">
                <a:solidFill>
                  <a:schemeClr val="tx1"/>
                </a:solidFill>
              </a:rPr>
              <a:t>are equal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45032" y="3717032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5) </a:t>
            </a:r>
            <a:r>
              <a:rPr lang="en-GB" sz="2000" dirty="0">
                <a:solidFill>
                  <a:schemeClr val="tx1"/>
                </a:solidFill>
              </a:rPr>
              <a:t>Angle at </a:t>
            </a:r>
            <a:r>
              <a:rPr lang="en-GB" sz="2000" b="1" dirty="0">
                <a:solidFill>
                  <a:schemeClr val="tx1"/>
                </a:solidFill>
              </a:rPr>
              <a:t>centre</a:t>
            </a:r>
            <a:r>
              <a:rPr lang="en-GB" sz="2000" dirty="0">
                <a:solidFill>
                  <a:schemeClr val="tx1"/>
                </a:solidFill>
              </a:rPr>
              <a:t> is twice angle at circumference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5032" y="4509119"/>
            <a:ext cx="5955624" cy="369332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6) Lengths of the tangents </a:t>
            </a:r>
            <a:r>
              <a:rPr lang="en-GB" dirty="0">
                <a:solidFill>
                  <a:schemeClr val="tx1"/>
                </a:solidFill>
              </a:rPr>
              <a:t>from a point to the circle are equal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5032" y="5378173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7) </a:t>
            </a:r>
            <a:r>
              <a:rPr lang="en-GB" sz="2000" dirty="0">
                <a:solidFill>
                  <a:schemeClr val="tx1"/>
                </a:solidFill>
              </a:rPr>
              <a:t>Two angles in isosceles triangle the same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5032" y="6211669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8) </a:t>
            </a:r>
            <a:r>
              <a:rPr lang="en-GB" sz="2000" dirty="0">
                <a:solidFill>
                  <a:schemeClr val="tx1"/>
                </a:solidFill>
              </a:rPr>
              <a:t>Angles of </a:t>
            </a:r>
            <a:r>
              <a:rPr lang="en-GB" sz="2000" b="1" dirty="0">
                <a:solidFill>
                  <a:schemeClr val="tx1"/>
                </a:solidFill>
              </a:rPr>
              <a:t>quadrilateral</a:t>
            </a:r>
            <a:r>
              <a:rPr lang="en-GB" sz="2000" dirty="0">
                <a:solidFill>
                  <a:schemeClr val="tx1"/>
                </a:solidFill>
              </a:rPr>
              <a:t> add to 360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7518" y="221346"/>
            <a:ext cx="5500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What is the Angle </a:t>
            </a:r>
          </a:p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and which Theorems?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val 4"/>
          <p:cNvSpPr>
            <a:spLocks noChangeArrowheads="1"/>
          </p:cNvSpPr>
          <p:nvPr/>
        </p:nvSpPr>
        <p:spPr bwMode="auto">
          <a:xfrm>
            <a:off x="911424" y="1989320"/>
            <a:ext cx="4140334" cy="4320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800">
              <a:solidFill>
                <a:srgbClr val="FF0000"/>
              </a:solidFill>
            </a:endParaRPr>
          </a:p>
        </p:txBody>
      </p:sp>
      <p:cxnSp>
        <p:nvCxnSpPr>
          <p:cNvPr id="43" name="Straight Connector 42"/>
          <p:cNvCxnSpPr>
            <a:stCxn id="40" idx="2"/>
            <a:endCxn id="40" idx="6"/>
          </p:cNvCxnSpPr>
          <p:nvPr/>
        </p:nvCxnSpPr>
        <p:spPr>
          <a:xfrm>
            <a:off x="911424" y="4149320"/>
            <a:ext cx="414033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911424" y="2095990"/>
            <a:ext cx="2678484" cy="20267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89908" y="2095990"/>
            <a:ext cx="1461850" cy="20533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2971796" y="2095990"/>
            <a:ext cx="618112" cy="202672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074209" y="3649308"/>
            <a:ext cx="54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cs typeface="Times New Roman" panose="02020603050405020304" pitchFamily="18" charset="0"/>
              </a:rPr>
              <a:t>2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800" dirty="0">
              <a:latin typeface="+mj-lt"/>
            </a:endParaRPr>
          </a:p>
        </p:txBody>
      </p:sp>
      <p:sp>
        <p:nvSpPr>
          <p:cNvPr id="64" name="TextBox 63"/>
          <p:cNvSpPr txBox="1"/>
          <p:nvPr/>
        </p:nvSpPr>
        <p:spPr>
          <a:xfrm rot="2263144">
            <a:off x="3291898" y="2505310"/>
            <a:ext cx="1128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90 </a:t>
            </a:r>
            <a:r>
              <a:rPr lang="en-GB" sz="2400" dirty="0">
                <a:solidFill>
                  <a:srgbClr val="FF0000"/>
                </a:solidFill>
              </a:rPr>
              <a:t>–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225326" y="3691683"/>
            <a:ext cx="499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071826" y="2262493"/>
            <a:ext cx="36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>
                <a:solidFill>
                  <a:srgbClr val="0000FF"/>
                </a:solidFill>
                <a:latin typeface="+mj-lt"/>
              </a:rPr>
              <a:t>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741356" y="3537466"/>
            <a:ext cx="1331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>
                <a:solidFill>
                  <a:srgbClr val="00B050"/>
                </a:solidFill>
                <a:latin typeface="+mj-lt"/>
              </a:rPr>
              <a:t>180 </a:t>
            </a:r>
            <a:r>
              <a:rPr lang="en-GB" sz="2800" dirty="0">
                <a:solidFill>
                  <a:srgbClr val="92D050"/>
                </a:solidFill>
              </a:rPr>
              <a:t>–</a:t>
            </a:r>
            <a:r>
              <a:rPr lang="en-GB" sz="2500" dirty="0">
                <a:solidFill>
                  <a:srgbClr val="00B050"/>
                </a:solidFill>
                <a:latin typeface="+mj-lt"/>
              </a:rPr>
              <a:t> 2</a:t>
            </a:r>
            <a:r>
              <a:rPr lang="en-GB" sz="2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69" name="Straight Connector 68"/>
          <p:cNvCxnSpPr/>
          <p:nvPr/>
        </p:nvCxnSpPr>
        <p:spPr>
          <a:xfrm>
            <a:off x="3064785" y="3187643"/>
            <a:ext cx="321363" cy="8200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2178207" y="4005544"/>
            <a:ext cx="14474" cy="3146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 flipV="1">
            <a:off x="3927376" y="4005544"/>
            <a:ext cx="35657" cy="3146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2921182" y="4073988"/>
            <a:ext cx="88900" cy="9048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+mj-lt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46087" y="3827574"/>
            <a:ext cx="463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A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638912" y="2675160"/>
            <a:ext cx="5538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ABC =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+ 90 –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= </a:t>
            </a:r>
            <a:r>
              <a:rPr lang="en-GB" sz="4800" b="1" dirty="0"/>
              <a:t>90°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558141" y="1514325"/>
            <a:ext cx="463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B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98120" y="3810380"/>
            <a:ext cx="463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384" y="917646"/>
            <a:ext cx="7348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Find angle ABC in terms of 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/>
              <a:t>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726719" y="4073988"/>
            <a:ext cx="463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70BDF6-957D-FD77-3130-E7EA40DBA7A4}"/>
              </a:ext>
            </a:extLst>
          </p:cNvPr>
          <p:cNvSpPr txBox="1"/>
          <p:nvPr/>
        </p:nvSpPr>
        <p:spPr>
          <a:xfrm>
            <a:off x="577814" y="314369"/>
            <a:ext cx="93346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Prove</a:t>
            </a:r>
            <a:r>
              <a:rPr lang="en-US" sz="3200" dirty="0"/>
              <a:t> Angle at the circumference  in a semicircle is 90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8758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4" grpId="0"/>
      <p:bldP spid="67" grpId="0"/>
      <p:bldP spid="68" grpId="0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Arrow 24"/>
          <p:cNvSpPr/>
          <p:nvPr/>
        </p:nvSpPr>
        <p:spPr>
          <a:xfrm>
            <a:off x="5317395" y="2976524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45032" y="450047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1) </a:t>
            </a:r>
            <a:r>
              <a:rPr lang="en-GB" sz="2000" dirty="0">
                <a:solidFill>
                  <a:schemeClr val="tx1"/>
                </a:solidFill>
              </a:rPr>
              <a:t>Angle in </a:t>
            </a:r>
            <a:r>
              <a:rPr lang="en-GB" sz="2000" b="1" dirty="0">
                <a:solidFill>
                  <a:schemeClr val="tx1"/>
                </a:solidFill>
              </a:rPr>
              <a:t>semicircle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5032" y="1340768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2) </a:t>
            </a:r>
            <a:r>
              <a:rPr lang="en-GB" sz="2000" dirty="0">
                <a:solidFill>
                  <a:schemeClr val="tx1"/>
                </a:solidFill>
              </a:rPr>
              <a:t>Angle between </a:t>
            </a:r>
            <a:r>
              <a:rPr lang="en-GB" sz="2000" b="1" dirty="0">
                <a:solidFill>
                  <a:schemeClr val="tx1"/>
                </a:solidFill>
              </a:rPr>
              <a:t>tangent and radius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032" y="2132856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3) </a:t>
            </a:r>
            <a:r>
              <a:rPr lang="en-GB" sz="2000" dirty="0">
                <a:solidFill>
                  <a:schemeClr val="tx1"/>
                </a:solidFill>
              </a:rPr>
              <a:t>Opposite angles of </a:t>
            </a:r>
            <a:r>
              <a:rPr lang="en-GB" sz="2000" b="1" dirty="0">
                <a:solidFill>
                  <a:schemeClr val="tx1"/>
                </a:solidFill>
              </a:rPr>
              <a:t>cyclic quadrilateral</a:t>
            </a:r>
            <a:r>
              <a:rPr lang="en-GB" sz="2000" dirty="0">
                <a:solidFill>
                  <a:schemeClr val="tx1"/>
                </a:solidFill>
              </a:rPr>
              <a:t> add to 180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032" y="2924944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4) </a:t>
            </a:r>
            <a:r>
              <a:rPr lang="en-GB" sz="2000" dirty="0">
                <a:solidFill>
                  <a:schemeClr val="tx1"/>
                </a:solidFill>
              </a:rPr>
              <a:t>Angles in </a:t>
            </a:r>
            <a:r>
              <a:rPr lang="en-GB" sz="2000" b="1" dirty="0">
                <a:solidFill>
                  <a:schemeClr val="tx1"/>
                </a:solidFill>
              </a:rPr>
              <a:t>same segment </a:t>
            </a:r>
            <a:r>
              <a:rPr lang="en-GB" sz="2000" dirty="0">
                <a:solidFill>
                  <a:schemeClr val="tx1"/>
                </a:solidFill>
              </a:rPr>
              <a:t>are equal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45032" y="3717032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5) </a:t>
            </a:r>
            <a:r>
              <a:rPr lang="en-GB" sz="2000" dirty="0">
                <a:solidFill>
                  <a:schemeClr val="tx1"/>
                </a:solidFill>
              </a:rPr>
              <a:t>Angle at </a:t>
            </a:r>
            <a:r>
              <a:rPr lang="en-GB" sz="2000" b="1" dirty="0">
                <a:solidFill>
                  <a:schemeClr val="tx1"/>
                </a:solidFill>
              </a:rPr>
              <a:t>centre</a:t>
            </a:r>
            <a:r>
              <a:rPr lang="en-GB" sz="2000" dirty="0">
                <a:solidFill>
                  <a:schemeClr val="tx1"/>
                </a:solidFill>
              </a:rPr>
              <a:t> is twice angle at circumference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5032" y="4509119"/>
            <a:ext cx="5955624" cy="369332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6) Lengths of the tangents </a:t>
            </a:r>
            <a:r>
              <a:rPr lang="en-GB" dirty="0">
                <a:solidFill>
                  <a:schemeClr val="tx1"/>
                </a:solidFill>
              </a:rPr>
              <a:t>from a point to the circle are equal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5032" y="5378173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7) </a:t>
            </a:r>
            <a:r>
              <a:rPr lang="en-GB" sz="2000" dirty="0">
                <a:solidFill>
                  <a:schemeClr val="tx1"/>
                </a:solidFill>
              </a:rPr>
              <a:t>Two angles in isosceles triangle the same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5032" y="6211669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8) </a:t>
            </a:r>
            <a:r>
              <a:rPr lang="en-GB" sz="2000" dirty="0">
                <a:solidFill>
                  <a:schemeClr val="tx1"/>
                </a:solidFill>
              </a:rPr>
              <a:t>Angles of </a:t>
            </a:r>
            <a:r>
              <a:rPr lang="en-GB" sz="2000" b="1" dirty="0">
                <a:solidFill>
                  <a:schemeClr val="tx1"/>
                </a:solidFill>
              </a:rPr>
              <a:t>quadrilateral</a:t>
            </a:r>
            <a:r>
              <a:rPr lang="en-GB" sz="2000" dirty="0">
                <a:solidFill>
                  <a:schemeClr val="tx1"/>
                </a:solidFill>
              </a:rPr>
              <a:t> add to 360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79376" y="1740878"/>
            <a:ext cx="4248472" cy="430588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600864" y="1956901"/>
            <a:ext cx="1030640" cy="267383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51384" y="3037021"/>
            <a:ext cx="3960440" cy="158417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71464" y="2388949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70</a:t>
            </a:r>
            <a:r>
              <a:rPr lang="en-GB" sz="2800" dirty="0">
                <a:sym typeface="Symbol"/>
              </a:rPr>
              <a:t></a:t>
            </a:r>
            <a:endParaRPr lang="en-GB" dirty="0"/>
          </a:p>
        </p:txBody>
      </p:sp>
      <p:cxnSp>
        <p:nvCxnSpPr>
          <p:cNvPr id="39" name="Straight Connector 38"/>
          <p:cNvCxnSpPr/>
          <p:nvPr/>
        </p:nvCxnSpPr>
        <p:spPr>
          <a:xfrm flipH="1" flipV="1">
            <a:off x="1631504" y="1956901"/>
            <a:ext cx="2736304" cy="309634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367808" y="3037021"/>
            <a:ext cx="144016" cy="201622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1454304" y="2337117"/>
            <a:ext cx="487680" cy="91440"/>
          </a:xfrm>
          <a:custGeom>
            <a:avLst/>
            <a:gdLst>
              <a:gd name="connsiteX0" fmla="*/ 0 w 487680"/>
              <a:gd name="connsiteY0" fmla="*/ 60960 h 91440"/>
              <a:gd name="connsiteX1" fmla="*/ 160020 w 487680"/>
              <a:gd name="connsiteY1" fmla="*/ 91440 h 91440"/>
              <a:gd name="connsiteX2" fmla="*/ 373380 w 487680"/>
              <a:gd name="connsiteY2" fmla="*/ 60960 h 91440"/>
              <a:gd name="connsiteX3" fmla="*/ 487680 w 487680"/>
              <a:gd name="connsiteY3" fmla="*/ 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" h="91440">
                <a:moveTo>
                  <a:pt x="0" y="60960"/>
                </a:moveTo>
                <a:cubicBezTo>
                  <a:pt x="48895" y="76200"/>
                  <a:pt x="97790" y="91440"/>
                  <a:pt x="160020" y="91440"/>
                </a:cubicBezTo>
                <a:cubicBezTo>
                  <a:pt x="222250" y="91440"/>
                  <a:pt x="318770" y="76200"/>
                  <a:pt x="373380" y="60960"/>
                </a:cubicBezTo>
                <a:cubicBezTo>
                  <a:pt x="427990" y="45720"/>
                  <a:pt x="457835" y="22860"/>
                  <a:pt x="487680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Freeform 41"/>
          <p:cNvSpPr/>
          <p:nvPr/>
        </p:nvSpPr>
        <p:spPr>
          <a:xfrm>
            <a:off x="814224" y="4104957"/>
            <a:ext cx="274320" cy="304800"/>
          </a:xfrm>
          <a:custGeom>
            <a:avLst/>
            <a:gdLst>
              <a:gd name="connsiteX0" fmla="*/ 0 w 274320"/>
              <a:gd name="connsiteY0" fmla="*/ 0 h 304800"/>
              <a:gd name="connsiteX1" fmla="*/ 106680 w 274320"/>
              <a:gd name="connsiteY1" fmla="*/ 53340 h 304800"/>
              <a:gd name="connsiteX2" fmla="*/ 198120 w 274320"/>
              <a:gd name="connsiteY2" fmla="*/ 144780 h 304800"/>
              <a:gd name="connsiteX3" fmla="*/ 274320 w 274320"/>
              <a:gd name="connsiteY3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" h="304800">
                <a:moveTo>
                  <a:pt x="0" y="0"/>
                </a:moveTo>
                <a:cubicBezTo>
                  <a:pt x="36830" y="14605"/>
                  <a:pt x="73660" y="29210"/>
                  <a:pt x="106680" y="53340"/>
                </a:cubicBezTo>
                <a:cubicBezTo>
                  <a:pt x="139700" y="77470"/>
                  <a:pt x="170180" y="102870"/>
                  <a:pt x="198120" y="144780"/>
                </a:cubicBezTo>
                <a:cubicBezTo>
                  <a:pt x="226060" y="186690"/>
                  <a:pt x="250190" y="245745"/>
                  <a:pt x="274320" y="30480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Freeform 42"/>
          <p:cNvSpPr/>
          <p:nvPr/>
        </p:nvSpPr>
        <p:spPr>
          <a:xfrm>
            <a:off x="3968904" y="3251517"/>
            <a:ext cx="502920" cy="251460"/>
          </a:xfrm>
          <a:custGeom>
            <a:avLst/>
            <a:gdLst>
              <a:gd name="connsiteX0" fmla="*/ 0 w 502920"/>
              <a:gd name="connsiteY0" fmla="*/ 0 h 251460"/>
              <a:gd name="connsiteX1" fmla="*/ 121920 w 502920"/>
              <a:gd name="connsiteY1" fmla="*/ 129540 h 251460"/>
              <a:gd name="connsiteX2" fmla="*/ 297180 w 502920"/>
              <a:gd name="connsiteY2" fmla="*/ 220980 h 251460"/>
              <a:gd name="connsiteX3" fmla="*/ 502920 w 502920"/>
              <a:gd name="connsiteY3" fmla="*/ 251460 h 25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920" h="251460">
                <a:moveTo>
                  <a:pt x="0" y="0"/>
                </a:moveTo>
                <a:cubicBezTo>
                  <a:pt x="36195" y="46355"/>
                  <a:pt x="72390" y="92710"/>
                  <a:pt x="121920" y="129540"/>
                </a:cubicBezTo>
                <a:cubicBezTo>
                  <a:pt x="171450" y="166370"/>
                  <a:pt x="233680" y="200660"/>
                  <a:pt x="297180" y="220980"/>
                </a:cubicBezTo>
                <a:cubicBezTo>
                  <a:pt x="360680" y="241300"/>
                  <a:pt x="431800" y="246380"/>
                  <a:pt x="502920" y="2514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839416" y="3757101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60</a:t>
            </a:r>
            <a:r>
              <a:rPr lang="en-GB" sz="2800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45" name="TextBox 44"/>
          <p:cNvSpPr txBox="1"/>
          <p:nvPr/>
        </p:nvSpPr>
        <p:spPr>
          <a:xfrm>
            <a:off x="3503712" y="3397061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70</a:t>
            </a:r>
            <a:r>
              <a:rPr lang="en-GB" sz="2800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46" name="Rectangle 45"/>
          <p:cNvSpPr/>
          <p:nvPr/>
        </p:nvSpPr>
        <p:spPr>
          <a:xfrm>
            <a:off x="3575720" y="3469069"/>
            <a:ext cx="720080" cy="5040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A0C8E3-AE69-8616-BCCF-25EFC773FF53}"/>
              </a:ext>
            </a:extLst>
          </p:cNvPr>
          <p:cNvSpPr/>
          <p:nvPr/>
        </p:nvSpPr>
        <p:spPr>
          <a:xfrm>
            <a:off x="307518" y="221346"/>
            <a:ext cx="5500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What is the Angle </a:t>
            </a:r>
          </a:p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and which Theorems?</a:t>
            </a:r>
          </a:p>
        </p:txBody>
      </p:sp>
    </p:spTree>
    <p:extLst>
      <p:ext uri="{BB962C8B-B14F-4D97-AF65-F5344CB8AC3E}">
        <p14:creationId xmlns:p14="http://schemas.microsoft.com/office/powerpoint/2010/main" val="152239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5231904" y="6231704"/>
            <a:ext cx="663185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349386" y="1347393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45032" y="450047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1) </a:t>
            </a:r>
            <a:r>
              <a:rPr lang="en-GB" sz="2000" dirty="0">
                <a:solidFill>
                  <a:schemeClr val="tx1"/>
                </a:solidFill>
              </a:rPr>
              <a:t>Angle in </a:t>
            </a:r>
            <a:r>
              <a:rPr lang="en-GB" sz="2000" b="1" dirty="0">
                <a:solidFill>
                  <a:schemeClr val="tx1"/>
                </a:solidFill>
              </a:rPr>
              <a:t>semicircle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5032" y="1340768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2) </a:t>
            </a:r>
            <a:r>
              <a:rPr lang="en-GB" sz="2000" dirty="0">
                <a:solidFill>
                  <a:schemeClr val="tx1"/>
                </a:solidFill>
              </a:rPr>
              <a:t>Angle between </a:t>
            </a:r>
            <a:r>
              <a:rPr lang="en-GB" sz="2000" b="1" dirty="0">
                <a:solidFill>
                  <a:schemeClr val="tx1"/>
                </a:solidFill>
              </a:rPr>
              <a:t>tangent and radius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032" y="2132856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3) </a:t>
            </a:r>
            <a:r>
              <a:rPr lang="en-GB" sz="2000" dirty="0">
                <a:solidFill>
                  <a:schemeClr val="tx1"/>
                </a:solidFill>
              </a:rPr>
              <a:t>Opposite angles of </a:t>
            </a:r>
            <a:r>
              <a:rPr lang="en-GB" sz="2000" b="1" dirty="0">
                <a:solidFill>
                  <a:schemeClr val="tx1"/>
                </a:solidFill>
              </a:rPr>
              <a:t>cyclic quadrilateral</a:t>
            </a:r>
            <a:r>
              <a:rPr lang="en-GB" sz="2000" dirty="0">
                <a:solidFill>
                  <a:schemeClr val="tx1"/>
                </a:solidFill>
              </a:rPr>
              <a:t> add to 180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032" y="2924944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4) </a:t>
            </a:r>
            <a:r>
              <a:rPr lang="en-GB" sz="2000" dirty="0">
                <a:solidFill>
                  <a:schemeClr val="tx1"/>
                </a:solidFill>
              </a:rPr>
              <a:t>Angles in </a:t>
            </a:r>
            <a:r>
              <a:rPr lang="en-GB" sz="2000" b="1" dirty="0">
                <a:solidFill>
                  <a:schemeClr val="tx1"/>
                </a:solidFill>
              </a:rPr>
              <a:t>same segment </a:t>
            </a:r>
            <a:r>
              <a:rPr lang="en-GB" sz="2000" dirty="0">
                <a:solidFill>
                  <a:schemeClr val="tx1"/>
                </a:solidFill>
              </a:rPr>
              <a:t>are equal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45032" y="3717032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5) </a:t>
            </a:r>
            <a:r>
              <a:rPr lang="en-GB" sz="2000" dirty="0">
                <a:solidFill>
                  <a:schemeClr val="tx1"/>
                </a:solidFill>
              </a:rPr>
              <a:t>Angle at </a:t>
            </a:r>
            <a:r>
              <a:rPr lang="en-GB" sz="2000" b="1" dirty="0">
                <a:solidFill>
                  <a:schemeClr val="tx1"/>
                </a:solidFill>
              </a:rPr>
              <a:t>centre</a:t>
            </a:r>
            <a:r>
              <a:rPr lang="en-GB" sz="2000" dirty="0">
                <a:solidFill>
                  <a:schemeClr val="tx1"/>
                </a:solidFill>
              </a:rPr>
              <a:t> is twice angle at circumference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5032" y="4509119"/>
            <a:ext cx="5955624" cy="369332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6) Lengths of the tangents </a:t>
            </a:r>
            <a:r>
              <a:rPr lang="en-GB" dirty="0">
                <a:solidFill>
                  <a:schemeClr val="tx1"/>
                </a:solidFill>
              </a:rPr>
              <a:t>from a point to the circle are equal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5032" y="5378173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7) </a:t>
            </a:r>
            <a:r>
              <a:rPr lang="en-GB" sz="2000" dirty="0">
                <a:solidFill>
                  <a:schemeClr val="tx1"/>
                </a:solidFill>
              </a:rPr>
              <a:t>Two angles in isosceles triangle the same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5032" y="6211669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8) </a:t>
            </a:r>
            <a:r>
              <a:rPr lang="en-GB" sz="2000" dirty="0">
                <a:solidFill>
                  <a:schemeClr val="tx1"/>
                </a:solidFill>
              </a:rPr>
              <a:t>Angles of </a:t>
            </a:r>
            <a:r>
              <a:rPr lang="en-GB" sz="2000" b="1" dirty="0">
                <a:solidFill>
                  <a:schemeClr val="tx1"/>
                </a:solidFill>
              </a:rPr>
              <a:t>quadrilateral</a:t>
            </a:r>
            <a:r>
              <a:rPr lang="en-GB" sz="2000" dirty="0">
                <a:solidFill>
                  <a:schemeClr val="tx1"/>
                </a:solidFill>
              </a:rPr>
              <a:t> add to 360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36" y="2204864"/>
            <a:ext cx="5577433" cy="328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703511" y="3645023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115</a:t>
            </a:r>
            <a:r>
              <a:rPr lang="en-GB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1703511" y="3575436"/>
            <a:ext cx="720080" cy="5040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226639-5573-4074-F8DC-947C4AA1652A}"/>
              </a:ext>
            </a:extLst>
          </p:cNvPr>
          <p:cNvSpPr/>
          <p:nvPr/>
        </p:nvSpPr>
        <p:spPr>
          <a:xfrm>
            <a:off x="307518" y="221346"/>
            <a:ext cx="5500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What is the Angle </a:t>
            </a:r>
          </a:p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and which Theorems?</a:t>
            </a:r>
          </a:p>
        </p:txBody>
      </p:sp>
    </p:spTree>
    <p:extLst>
      <p:ext uri="{BB962C8B-B14F-4D97-AF65-F5344CB8AC3E}">
        <p14:creationId xmlns:p14="http://schemas.microsoft.com/office/powerpoint/2010/main" val="398607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Arrow 24"/>
          <p:cNvSpPr/>
          <p:nvPr/>
        </p:nvSpPr>
        <p:spPr>
          <a:xfrm>
            <a:off x="5375920" y="490117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45032" y="450047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1) </a:t>
            </a:r>
            <a:r>
              <a:rPr lang="en-GB" sz="2000" dirty="0">
                <a:solidFill>
                  <a:schemeClr val="tx1"/>
                </a:solidFill>
              </a:rPr>
              <a:t>Angle in </a:t>
            </a:r>
            <a:r>
              <a:rPr lang="en-GB" sz="2000" b="1" dirty="0">
                <a:solidFill>
                  <a:schemeClr val="tx1"/>
                </a:solidFill>
              </a:rPr>
              <a:t>semicircle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5032" y="1340768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2) </a:t>
            </a:r>
            <a:r>
              <a:rPr lang="en-GB" sz="2000" dirty="0">
                <a:solidFill>
                  <a:schemeClr val="tx1"/>
                </a:solidFill>
              </a:rPr>
              <a:t>Angle between </a:t>
            </a:r>
            <a:r>
              <a:rPr lang="en-GB" sz="2000" b="1" dirty="0">
                <a:solidFill>
                  <a:schemeClr val="tx1"/>
                </a:solidFill>
              </a:rPr>
              <a:t>tangent and radius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032" y="2132856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3) </a:t>
            </a:r>
            <a:r>
              <a:rPr lang="en-GB" sz="2000" dirty="0">
                <a:solidFill>
                  <a:schemeClr val="tx1"/>
                </a:solidFill>
              </a:rPr>
              <a:t>Opposite angles of </a:t>
            </a:r>
            <a:r>
              <a:rPr lang="en-GB" sz="2000" b="1" dirty="0">
                <a:solidFill>
                  <a:schemeClr val="tx1"/>
                </a:solidFill>
              </a:rPr>
              <a:t>cyclic quadrilateral</a:t>
            </a:r>
            <a:r>
              <a:rPr lang="en-GB" sz="2000" dirty="0">
                <a:solidFill>
                  <a:schemeClr val="tx1"/>
                </a:solidFill>
              </a:rPr>
              <a:t> add to 180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032" y="2924944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4) </a:t>
            </a:r>
            <a:r>
              <a:rPr lang="en-GB" sz="2000" dirty="0">
                <a:solidFill>
                  <a:schemeClr val="tx1"/>
                </a:solidFill>
              </a:rPr>
              <a:t>Angles in </a:t>
            </a:r>
            <a:r>
              <a:rPr lang="en-GB" sz="2000" b="1" dirty="0">
                <a:solidFill>
                  <a:schemeClr val="tx1"/>
                </a:solidFill>
              </a:rPr>
              <a:t>same segment </a:t>
            </a:r>
            <a:r>
              <a:rPr lang="en-GB" sz="2000" dirty="0">
                <a:solidFill>
                  <a:schemeClr val="tx1"/>
                </a:solidFill>
              </a:rPr>
              <a:t>are equal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45032" y="3717032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5) </a:t>
            </a:r>
            <a:r>
              <a:rPr lang="en-GB" sz="2000" dirty="0">
                <a:solidFill>
                  <a:schemeClr val="tx1"/>
                </a:solidFill>
              </a:rPr>
              <a:t>Angle at </a:t>
            </a:r>
            <a:r>
              <a:rPr lang="en-GB" sz="2000" b="1" dirty="0">
                <a:solidFill>
                  <a:schemeClr val="tx1"/>
                </a:solidFill>
              </a:rPr>
              <a:t>centre</a:t>
            </a:r>
            <a:r>
              <a:rPr lang="en-GB" sz="2000" dirty="0">
                <a:solidFill>
                  <a:schemeClr val="tx1"/>
                </a:solidFill>
              </a:rPr>
              <a:t> is twice angle at circumference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5032" y="4509119"/>
            <a:ext cx="5955624" cy="369332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6) Lengths of the tangents </a:t>
            </a:r>
            <a:r>
              <a:rPr lang="en-GB" dirty="0">
                <a:solidFill>
                  <a:schemeClr val="tx1"/>
                </a:solidFill>
              </a:rPr>
              <a:t>from a point to the circle are equal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5032" y="5378173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7) </a:t>
            </a:r>
            <a:r>
              <a:rPr lang="en-GB" sz="2000" dirty="0">
                <a:solidFill>
                  <a:schemeClr val="tx1"/>
                </a:solidFill>
              </a:rPr>
              <a:t>Two angles in isosceles triangle the same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5032" y="6211669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8) </a:t>
            </a:r>
            <a:r>
              <a:rPr lang="en-GB" sz="2000" dirty="0">
                <a:solidFill>
                  <a:schemeClr val="tx1"/>
                </a:solidFill>
              </a:rPr>
              <a:t>Angles of </a:t>
            </a:r>
            <a:r>
              <a:rPr lang="en-GB" sz="2000" b="1" dirty="0">
                <a:solidFill>
                  <a:schemeClr val="tx1"/>
                </a:solidFill>
              </a:rPr>
              <a:t>quadrilateral</a:t>
            </a:r>
            <a:r>
              <a:rPr lang="en-GB" sz="2000" dirty="0">
                <a:solidFill>
                  <a:schemeClr val="tx1"/>
                </a:solidFill>
              </a:rPr>
              <a:t> add to 360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990" y="1717011"/>
            <a:ext cx="40957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242302" y="3301186"/>
            <a:ext cx="5676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70</a:t>
            </a:r>
            <a:r>
              <a:rPr lang="en-GB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3170294" y="3229178"/>
            <a:ext cx="720080" cy="5040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F9C8F1-35A2-B680-4346-9D422BC5A4C2}"/>
              </a:ext>
            </a:extLst>
          </p:cNvPr>
          <p:cNvSpPr/>
          <p:nvPr/>
        </p:nvSpPr>
        <p:spPr>
          <a:xfrm>
            <a:off x="307518" y="221346"/>
            <a:ext cx="5140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What is the Angle </a:t>
            </a:r>
          </a:p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and which Theorems?</a:t>
            </a:r>
          </a:p>
        </p:txBody>
      </p:sp>
    </p:spTree>
    <p:extLst>
      <p:ext uri="{BB962C8B-B14F-4D97-AF65-F5344CB8AC3E}">
        <p14:creationId xmlns:p14="http://schemas.microsoft.com/office/powerpoint/2010/main" val="38402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5231904" y="5418243"/>
            <a:ext cx="663185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267907" y="2965014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45032" y="450047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1) </a:t>
            </a:r>
            <a:r>
              <a:rPr lang="en-GB" sz="2000" dirty="0">
                <a:solidFill>
                  <a:schemeClr val="tx1"/>
                </a:solidFill>
              </a:rPr>
              <a:t>Angle in </a:t>
            </a:r>
            <a:r>
              <a:rPr lang="en-GB" sz="2000" b="1" dirty="0">
                <a:solidFill>
                  <a:schemeClr val="tx1"/>
                </a:solidFill>
              </a:rPr>
              <a:t>semicircle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5032" y="1340768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2) </a:t>
            </a:r>
            <a:r>
              <a:rPr lang="en-GB" sz="2000" dirty="0">
                <a:solidFill>
                  <a:schemeClr val="tx1"/>
                </a:solidFill>
              </a:rPr>
              <a:t>Angle between </a:t>
            </a:r>
            <a:r>
              <a:rPr lang="en-GB" sz="2000" b="1" dirty="0">
                <a:solidFill>
                  <a:schemeClr val="tx1"/>
                </a:solidFill>
              </a:rPr>
              <a:t>tangent and radius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032" y="2132856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3) </a:t>
            </a:r>
            <a:r>
              <a:rPr lang="en-GB" sz="2000" dirty="0">
                <a:solidFill>
                  <a:schemeClr val="tx1"/>
                </a:solidFill>
              </a:rPr>
              <a:t>Opposite angles of </a:t>
            </a:r>
            <a:r>
              <a:rPr lang="en-GB" sz="2000" b="1" dirty="0">
                <a:solidFill>
                  <a:schemeClr val="tx1"/>
                </a:solidFill>
              </a:rPr>
              <a:t>cyclic quadrilateral</a:t>
            </a:r>
            <a:r>
              <a:rPr lang="en-GB" sz="2000" dirty="0">
                <a:solidFill>
                  <a:schemeClr val="tx1"/>
                </a:solidFill>
              </a:rPr>
              <a:t> add to 180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032" y="2924944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4) </a:t>
            </a:r>
            <a:r>
              <a:rPr lang="en-GB" sz="2000" dirty="0">
                <a:solidFill>
                  <a:schemeClr val="tx1"/>
                </a:solidFill>
              </a:rPr>
              <a:t>Angles in </a:t>
            </a:r>
            <a:r>
              <a:rPr lang="en-GB" sz="2000" b="1" dirty="0">
                <a:solidFill>
                  <a:schemeClr val="tx1"/>
                </a:solidFill>
              </a:rPr>
              <a:t>same segment </a:t>
            </a:r>
            <a:r>
              <a:rPr lang="en-GB" sz="2000" dirty="0">
                <a:solidFill>
                  <a:schemeClr val="tx1"/>
                </a:solidFill>
              </a:rPr>
              <a:t>are equal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45032" y="3717032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5) </a:t>
            </a:r>
            <a:r>
              <a:rPr lang="en-GB" sz="2000" dirty="0">
                <a:solidFill>
                  <a:schemeClr val="tx1"/>
                </a:solidFill>
              </a:rPr>
              <a:t>Angle at </a:t>
            </a:r>
            <a:r>
              <a:rPr lang="en-GB" sz="2000" b="1" dirty="0">
                <a:solidFill>
                  <a:schemeClr val="tx1"/>
                </a:solidFill>
              </a:rPr>
              <a:t>centre</a:t>
            </a:r>
            <a:r>
              <a:rPr lang="en-GB" sz="2000" dirty="0">
                <a:solidFill>
                  <a:schemeClr val="tx1"/>
                </a:solidFill>
              </a:rPr>
              <a:t> is twice angle at circumference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5032" y="4509119"/>
            <a:ext cx="5955624" cy="369332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6) Lengths of the tangents </a:t>
            </a:r>
            <a:r>
              <a:rPr lang="en-GB" dirty="0">
                <a:solidFill>
                  <a:schemeClr val="tx1"/>
                </a:solidFill>
              </a:rPr>
              <a:t>from a point to the circle are equal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5032" y="5378173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7) </a:t>
            </a:r>
            <a:r>
              <a:rPr lang="en-GB" sz="2000" dirty="0">
                <a:solidFill>
                  <a:schemeClr val="tx1"/>
                </a:solidFill>
              </a:rPr>
              <a:t>Two angles in isosceles triangle the same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5032" y="6211669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8) </a:t>
            </a:r>
            <a:r>
              <a:rPr lang="en-GB" sz="2000" dirty="0">
                <a:solidFill>
                  <a:schemeClr val="tx1"/>
                </a:solidFill>
              </a:rPr>
              <a:t>Angles of </a:t>
            </a:r>
            <a:r>
              <a:rPr lang="en-GB" sz="2000" b="1" dirty="0">
                <a:solidFill>
                  <a:schemeClr val="tx1"/>
                </a:solidFill>
              </a:rPr>
              <a:t>quadrilateral</a:t>
            </a:r>
            <a:r>
              <a:rPr lang="en-GB" sz="2000" dirty="0">
                <a:solidFill>
                  <a:schemeClr val="tx1"/>
                </a:solidFill>
              </a:rPr>
              <a:t> add to 360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628800"/>
            <a:ext cx="44196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719736" y="3140967"/>
            <a:ext cx="5676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32</a:t>
            </a:r>
            <a:r>
              <a:rPr lang="en-GB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3575720" y="3068959"/>
            <a:ext cx="720080" cy="5040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363C0C-ED6D-2D1E-2382-72FFFED9976E}"/>
              </a:ext>
            </a:extLst>
          </p:cNvPr>
          <p:cNvSpPr/>
          <p:nvPr/>
        </p:nvSpPr>
        <p:spPr>
          <a:xfrm>
            <a:off x="307518" y="221346"/>
            <a:ext cx="5500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What is the Angle </a:t>
            </a:r>
          </a:p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and which Theorems?</a:t>
            </a:r>
          </a:p>
        </p:txBody>
      </p:sp>
    </p:spTree>
    <p:extLst>
      <p:ext uri="{BB962C8B-B14F-4D97-AF65-F5344CB8AC3E}">
        <p14:creationId xmlns:p14="http://schemas.microsoft.com/office/powerpoint/2010/main" val="291747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5276834" y="6283286"/>
            <a:ext cx="663185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327164" y="3715268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45032" y="450047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1) </a:t>
            </a:r>
            <a:r>
              <a:rPr lang="en-GB" sz="2000" dirty="0">
                <a:solidFill>
                  <a:schemeClr val="tx1"/>
                </a:solidFill>
              </a:rPr>
              <a:t>Angle in </a:t>
            </a:r>
            <a:r>
              <a:rPr lang="en-GB" sz="2000" b="1" dirty="0">
                <a:solidFill>
                  <a:schemeClr val="tx1"/>
                </a:solidFill>
              </a:rPr>
              <a:t>semicircle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5032" y="1340768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2) </a:t>
            </a:r>
            <a:r>
              <a:rPr lang="en-GB" sz="2000" dirty="0">
                <a:solidFill>
                  <a:schemeClr val="tx1"/>
                </a:solidFill>
              </a:rPr>
              <a:t>Angle between </a:t>
            </a:r>
            <a:r>
              <a:rPr lang="en-GB" sz="2000" b="1" dirty="0">
                <a:solidFill>
                  <a:schemeClr val="tx1"/>
                </a:solidFill>
              </a:rPr>
              <a:t>tangent and radius</a:t>
            </a:r>
            <a:r>
              <a:rPr lang="en-GB" sz="2000" dirty="0">
                <a:solidFill>
                  <a:schemeClr val="tx1"/>
                </a:solidFill>
              </a:rPr>
              <a:t> is 90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5032" y="2132856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3) </a:t>
            </a:r>
            <a:r>
              <a:rPr lang="en-GB" sz="2000" dirty="0">
                <a:solidFill>
                  <a:schemeClr val="tx1"/>
                </a:solidFill>
              </a:rPr>
              <a:t>Opposite angles of </a:t>
            </a:r>
            <a:r>
              <a:rPr lang="en-GB" sz="2000" b="1" dirty="0">
                <a:solidFill>
                  <a:schemeClr val="tx1"/>
                </a:solidFill>
              </a:rPr>
              <a:t>cyclic quadrilateral</a:t>
            </a:r>
            <a:r>
              <a:rPr lang="en-GB" sz="2000" dirty="0">
                <a:solidFill>
                  <a:schemeClr val="tx1"/>
                </a:solidFill>
              </a:rPr>
              <a:t> add to 180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5032" y="2924944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4) </a:t>
            </a:r>
            <a:r>
              <a:rPr lang="en-GB" sz="2000" dirty="0">
                <a:solidFill>
                  <a:schemeClr val="tx1"/>
                </a:solidFill>
              </a:rPr>
              <a:t>Angles in </a:t>
            </a:r>
            <a:r>
              <a:rPr lang="en-GB" sz="2000" b="1" dirty="0">
                <a:solidFill>
                  <a:schemeClr val="tx1"/>
                </a:solidFill>
              </a:rPr>
              <a:t>same segment </a:t>
            </a:r>
            <a:r>
              <a:rPr lang="en-GB" sz="2000" dirty="0">
                <a:solidFill>
                  <a:schemeClr val="tx1"/>
                </a:solidFill>
              </a:rPr>
              <a:t>are equal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45032" y="3717032"/>
            <a:ext cx="5955624" cy="400110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5) </a:t>
            </a:r>
            <a:r>
              <a:rPr lang="en-GB" sz="2000" dirty="0">
                <a:solidFill>
                  <a:schemeClr val="tx1"/>
                </a:solidFill>
              </a:rPr>
              <a:t>Angle at </a:t>
            </a:r>
            <a:r>
              <a:rPr lang="en-GB" sz="2000" b="1" dirty="0">
                <a:solidFill>
                  <a:schemeClr val="tx1"/>
                </a:solidFill>
              </a:rPr>
              <a:t>centre</a:t>
            </a:r>
            <a:r>
              <a:rPr lang="en-GB" sz="2000" dirty="0">
                <a:solidFill>
                  <a:schemeClr val="tx1"/>
                </a:solidFill>
              </a:rPr>
              <a:t> is twice angle at circumference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5032" y="4509119"/>
            <a:ext cx="5955624" cy="369332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6) Lengths of the tangents </a:t>
            </a:r>
            <a:r>
              <a:rPr lang="en-GB" dirty="0">
                <a:solidFill>
                  <a:schemeClr val="tx1"/>
                </a:solidFill>
              </a:rPr>
              <a:t>from a point to the circle are equal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5032" y="5378173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7) </a:t>
            </a:r>
            <a:r>
              <a:rPr lang="en-GB" sz="2000" dirty="0">
                <a:solidFill>
                  <a:schemeClr val="tx1"/>
                </a:solidFill>
              </a:rPr>
              <a:t>Two angles in isosceles triangle the same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5032" y="6211669"/>
            <a:ext cx="5955624" cy="400110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8) </a:t>
            </a:r>
            <a:r>
              <a:rPr lang="en-GB" sz="2000" dirty="0">
                <a:solidFill>
                  <a:schemeClr val="tx1"/>
                </a:solidFill>
              </a:rPr>
              <a:t>Angles of </a:t>
            </a:r>
            <a:r>
              <a:rPr lang="en-GB" sz="2000" b="1" dirty="0">
                <a:solidFill>
                  <a:schemeClr val="tx1"/>
                </a:solidFill>
              </a:rPr>
              <a:t>quadrilateral</a:t>
            </a:r>
            <a:r>
              <a:rPr lang="en-GB" sz="2000" dirty="0">
                <a:solidFill>
                  <a:schemeClr val="tx1"/>
                </a:solidFill>
              </a:rPr>
              <a:t> add to 360</a:t>
            </a:r>
            <a:r>
              <a:rPr lang="en-GB" sz="2000" dirty="0">
                <a:solidFill>
                  <a:schemeClr val="tx1"/>
                </a:solidFill>
                <a:sym typeface="Symbol"/>
              </a:rPr>
              <a:t>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664" y="1872973"/>
            <a:ext cx="49434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321441" y="2680052"/>
            <a:ext cx="5676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31</a:t>
            </a:r>
            <a:r>
              <a:rPr lang="en-GB" dirty="0">
                <a:sym typeface="Symbol"/>
              </a:rPr>
              <a:t>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2279576" y="2689344"/>
            <a:ext cx="576064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325447" y="1380838"/>
            <a:ext cx="591177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9875D8-0F19-7034-A9D1-EC79D7AE7ABF}"/>
              </a:ext>
            </a:extLst>
          </p:cNvPr>
          <p:cNvSpPr/>
          <p:nvPr/>
        </p:nvSpPr>
        <p:spPr>
          <a:xfrm>
            <a:off x="307518" y="221346"/>
            <a:ext cx="50684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What is the Angle </a:t>
            </a:r>
          </a:p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and which Theorems?</a:t>
            </a:r>
          </a:p>
        </p:txBody>
      </p:sp>
    </p:spTree>
    <p:extLst>
      <p:ext uri="{BB962C8B-B14F-4D97-AF65-F5344CB8AC3E}">
        <p14:creationId xmlns:p14="http://schemas.microsoft.com/office/powerpoint/2010/main" val="409058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4221088"/>
            <a:ext cx="2387986" cy="24079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2636912"/>
            <a:ext cx="2400385" cy="24044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08" y="2420888"/>
            <a:ext cx="2563067" cy="25587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8288" y="4149080"/>
            <a:ext cx="3240838" cy="23845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5440" y="116632"/>
            <a:ext cx="95770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Use algebra and angle facts </a:t>
            </a:r>
          </a:p>
          <a:p>
            <a:pPr algn="ctr"/>
            <a:r>
              <a:rPr lang="en-GB" sz="6600" dirty="0"/>
              <a:t>to prove circle theorems</a:t>
            </a:r>
          </a:p>
        </p:txBody>
      </p:sp>
    </p:spTree>
    <p:extLst>
      <p:ext uri="{BB962C8B-B14F-4D97-AF65-F5344CB8AC3E}">
        <p14:creationId xmlns:p14="http://schemas.microsoft.com/office/powerpoint/2010/main" val="585616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404664"/>
            <a:ext cx="108732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Proof</a:t>
            </a:r>
          </a:p>
          <a:p>
            <a:pPr algn="ctr"/>
            <a:r>
              <a:rPr lang="en-GB" sz="8800" dirty="0"/>
              <a:t>Angles in a Semi-Circle</a:t>
            </a:r>
          </a:p>
        </p:txBody>
      </p:sp>
      <p:pic>
        <p:nvPicPr>
          <p:cNvPr id="1028" name="Picture 4" descr="TeamYouTube [Help] - YouTub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19511" r="9804" b="21666"/>
          <a:stretch/>
        </p:blipFill>
        <p:spPr bwMode="auto">
          <a:xfrm>
            <a:off x="4511824" y="3356992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15880" y="535680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Click for Proof</a:t>
            </a:r>
          </a:p>
        </p:txBody>
      </p:sp>
    </p:spTree>
    <p:extLst>
      <p:ext uri="{BB962C8B-B14F-4D97-AF65-F5344CB8AC3E}">
        <p14:creationId xmlns:p14="http://schemas.microsoft.com/office/powerpoint/2010/main" val="54403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3151</TotalTime>
  <Words>830</Words>
  <Application>Microsoft Office PowerPoint</Application>
  <PresentationFormat>Widescreen</PresentationFormat>
  <Paragraphs>170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 Circle Theorems</dc:title>
  <dc:creator>Jamie Frost</dc:creator>
  <cp:lastModifiedBy>Stewart Gale</cp:lastModifiedBy>
  <cp:revision>97</cp:revision>
  <dcterms:created xsi:type="dcterms:W3CDTF">2014-02-20T08:04:08Z</dcterms:created>
  <dcterms:modified xsi:type="dcterms:W3CDTF">2023-09-08T06:00:13Z</dcterms:modified>
</cp:coreProperties>
</file>