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546" r:id="rId2"/>
    <p:sldId id="553" r:id="rId3"/>
    <p:sldId id="567" r:id="rId4"/>
    <p:sldId id="564" r:id="rId5"/>
    <p:sldId id="538" r:id="rId6"/>
    <p:sldId id="568" r:id="rId7"/>
    <p:sldId id="562" r:id="rId8"/>
    <p:sldId id="563" r:id="rId9"/>
    <p:sldId id="569" r:id="rId10"/>
    <p:sldId id="556" r:id="rId11"/>
    <p:sldId id="574" r:id="rId12"/>
    <p:sldId id="547" r:id="rId13"/>
    <p:sldId id="551" r:id="rId14"/>
    <p:sldId id="572" r:id="rId15"/>
    <p:sldId id="570" r:id="rId16"/>
    <p:sldId id="559" r:id="rId17"/>
    <p:sldId id="571" r:id="rId18"/>
    <p:sldId id="537" r:id="rId19"/>
    <p:sldId id="57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FF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8F01FF-7814-4536-95EC-C674C36ECE04}" v="58" dt="2025-11-13T07:00: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541" autoAdjust="0"/>
    <p:restoredTop sz="88534" autoAdjust="0"/>
  </p:normalViewPr>
  <p:slideViewPr>
    <p:cSldViewPr>
      <p:cViewPr varScale="1">
        <p:scale>
          <a:sx n="88" d="100"/>
          <a:sy n="88" d="100"/>
        </p:scale>
        <p:origin x="90" y="93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DBF2C4-AD8D-4E1D-8386-BD3D3561C83C}"/>
    <pc:docChg chg="custSel addSld modSld">
      <pc:chgData name="Stewart Gale" userId="3647ddd2-6040-41ae-a96d-232c23482af8" providerId="ADAL" clId="{ADDBF2C4-AD8D-4E1D-8386-BD3D3561C83C}" dt="2025-11-13T07:00:44" v="97" actId="20577"/>
      <pc:docMkLst>
        <pc:docMk/>
      </pc:docMkLst>
      <pc:sldChg chg="delSp modSp mod delAnim">
        <pc:chgData name="Stewart Gale" userId="3647ddd2-6040-41ae-a96d-232c23482af8" providerId="ADAL" clId="{ADDBF2C4-AD8D-4E1D-8386-BD3D3561C83C}" dt="2025-11-06T05:00:43.777" v="30" actId="1076"/>
        <pc:sldMkLst>
          <pc:docMk/>
          <pc:sldMk cId="917905821" sldId="537"/>
        </pc:sldMkLst>
        <pc:spChg chg="mod">
          <ac:chgData name="Stewart Gale" userId="3647ddd2-6040-41ae-a96d-232c23482af8" providerId="ADAL" clId="{ADDBF2C4-AD8D-4E1D-8386-BD3D3561C83C}" dt="2025-11-06T05:00:41.600" v="29" actId="1076"/>
          <ac:spMkLst>
            <pc:docMk/>
            <pc:sldMk cId="917905821" sldId="537"/>
            <ac:spMk id="2" creationId="{88B03852-977C-7131-64C3-548D841D9EAF}"/>
          </ac:spMkLst>
        </pc:spChg>
        <pc:spChg chg="mod">
          <ac:chgData name="Stewart Gale" userId="3647ddd2-6040-41ae-a96d-232c23482af8" providerId="ADAL" clId="{ADDBF2C4-AD8D-4E1D-8386-BD3D3561C83C}" dt="2025-11-06T05:00:43.777" v="30" actId="1076"/>
          <ac:spMkLst>
            <pc:docMk/>
            <pc:sldMk cId="917905821" sldId="537"/>
            <ac:spMk id="29" creationId="{B87223DC-6D78-4BEB-A520-8DC3347F8A1F}"/>
          </ac:spMkLst>
        </pc:spChg>
      </pc:sldChg>
      <pc:sldChg chg="delSp modSp mod delAnim">
        <pc:chgData name="Stewart Gale" userId="3647ddd2-6040-41ae-a96d-232c23482af8" providerId="ADAL" clId="{ADDBF2C4-AD8D-4E1D-8386-BD3D3561C83C}" dt="2025-11-13T03:29:29.945" v="86" actId="20577"/>
        <pc:sldMkLst>
          <pc:docMk/>
          <pc:sldMk cId="2331751594" sldId="551"/>
        </pc:sldMkLst>
        <pc:spChg chg="mod">
          <ac:chgData name="Stewart Gale" userId="3647ddd2-6040-41ae-a96d-232c23482af8" providerId="ADAL" clId="{ADDBF2C4-AD8D-4E1D-8386-BD3D3561C83C}" dt="2025-11-06T05:00:00.326" v="12" actId="1076"/>
          <ac:spMkLst>
            <pc:docMk/>
            <pc:sldMk cId="2331751594" sldId="551"/>
            <ac:spMk id="2" creationId="{12C1C5DD-78B3-4018-98DA-7B3DCC0BBC5F}"/>
          </ac:spMkLst>
        </pc:spChg>
        <pc:spChg chg="mod">
          <ac:chgData name="Stewart Gale" userId="3647ddd2-6040-41ae-a96d-232c23482af8" providerId="ADAL" clId="{ADDBF2C4-AD8D-4E1D-8386-BD3D3561C83C}" dt="2025-11-13T03:29:29.945" v="86" actId="20577"/>
          <ac:spMkLst>
            <pc:docMk/>
            <pc:sldMk cId="2331751594" sldId="551"/>
            <ac:spMk id="5" creationId="{F8EC39B1-7A69-4B2D-89EA-56CB1005E050}"/>
          </ac:spMkLst>
        </pc:spChg>
      </pc:sldChg>
      <pc:sldChg chg="modSp mod">
        <pc:chgData name="Stewart Gale" userId="3647ddd2-6040-41ae-a96d-232c23482af8" providerId="ADAL" clId="{ADDBF2C4-AD8D-4E1D-8386-BD3D3561C83C}" dt="2025-11-13T07:00:37.166" v="96" actId="20577"/>
        <pc:sldMkLst>
          <pc:docMk/>
          <pc:sldMk cId="2916898521" sldId="563"/>
        </pc:sldMkLst>
        <pc:spChg chg="mod">
          <ac:chgData name="Stewart Gale" userId="3647ddd2-6040-41ae-a96d-232c23482af8" providerId="ADAL" clId="{ADDBF2C4-AD8D-4E1D-8386-BD3D3561C83C}" dt="2025-11-12T07:16:42.066" v="48" actId="20577"/>
          <ac:spMkLst>
            <pc:docMk/>
            <pc:sldMk cId="2916898521" sldId="563"/>
            <ac:spMk id="5" creationId="{00000000-0000-0000-0000-000000000000}"/>
          </ac:spMkLst>
        </pc:spChg>
        <pc:spChg chg="mod">
          <ac:chgData name="Stewart Gale" userId="3647ddd2-6040-41ae-a96d-232c23482af8" providerId="ADAL" clId="{ADDBF2C4-AD8D-4E1D-8386-BD3D3561C83C}" dt="2025-11-13T07:00:37.166" v="96" actId="20577"/>
          <ac:spMkLst>
            <pc:docMk/>
            <pc:sldMk cId="2916898521" sldId="563"/>
            <ac:spMk id="18" creationId="{00000000-0000-0000-0000-000000000000}"/>
          </ac:spMkLst>
        </pc:spChg>
        <pc:spChg chg="mod">
          <ac:chgData name="Stewart Gale" userId="3647ddd2-6040-41ae-a96d-232c23482af8" providerId="ADAL" clId="{ADDBF2C4-AD8D-4E1D-8386-BD3D3561C83C}" dt="2025-11-12T07:16:51.550" v="50" actId="14100"/>
          <ac:spMkLst>
            <pc:docMk/>
            <pc:sldMk cId="2916898521" sldId="563"/>
            <ac:spMk id="49" creationId="{00000000-0000-0000-0000-000000000000}"/>
          </ac:spMkLst>
        </pc:spChg>
      </pc:sldChg>
      <pc:sldChg chg="modSp mod">
        <pc:chgData name="Stewart Gale" userId="3647ddd2-6040-41ae-a96d-232c23482af8" providerId="ADAL" clId="{ADDBF2C4-AD8D-4E1D-8386-BD3D3561C83C}" dt="2025-11-12T06:11:49.205" v="37" actId="20577"/>
        <pc:sldMkLst>
          <pc:docMk/>
          <pc:sldMk cId="1245495459" sldId="567"/>
        </pc:sldMkLst>
        <pc:spChg chg="mod">
          <ac:chgData name="Stewart Gale" userId="3647ddd2-6040-41ae-a96d-232c23482af8" providerId="ADAL" clId="{ADDBF2C4-AD8D-4E1D-8386-BD3D3561C83C}" dt="2025-11-12T06:11:49.205" v="37" actId="20577"/>
          <ac:spMkLst>
            <pc:docMk/>
            <pc:sldMk cId="1245495459" sldId="567"/>
            <ac:spMk id="7" creationId="{846BA2FD-3047-22B2-F5EC-A72853993F7E}"/>
          </ac:spMkLst>
        </pc:spChg>
      </pc:sldChg>
      <pc:sldChg chg="modSp mod">
        <pc:chgData name="Stewart Gale" userId="3647ddd2-6040-41ae-a96d-232c23482af8" providerId="ADAL" clId="{ADDBF2C4-AD8D-4E1D-8386-BD3D3561C83C}" dt="2025-11-13T07:00:44" v="97" actId="20577"/>
        <pc:sldMkLst>
          <pc:docMk/>
          <pc:sldMk cId="2698331719" sldId="569"/>
        </pc:sldMkLst>
        <pc:spChg chg="mod">
          <ac:chgData name="Stewart Gale" userId="3647ddd2-6040-41ae-a96d-232c23482af8" providerId="ADAL" clId="{ADDBF2C4-AD8D-4E1D-8386-BD3D3561C83C}" dt="2025-11-12T07:16:35.698" v="44" actId="20577"/>
          <ac:spMkLst>
            <pc:docMk/>
            <pc:sldMk cId="2698331719" sldId="569"/>
            <ac:spMk id="5" creationId="{00000000-0000-0000-0000-000000000000}"/>
          </ac:spMkLst>
        </pc:spChg>
        <pc:spChg chg="mod">
          <ac:chgData name="Stewart Gale" userId="3647ddd2-6040-41ae-a96d-232c23482af8" providerId="ADAL" clId="{ADDBF2C4-AD8D-4E1D-8386-BD3D3561C83C}" dt="2025-11-13T07:00:44" v="97" actId="20577"/>
          <ac:spMkLst>
            <pc:docMk/>
            <pc:sldMk cId="2698331719" sldId="569"/>
            <ac:spMk id="12" creationId="{833FF25F-12AB-2A18-BA08-25EE07888403}"/>
          </ac:spMkLst>
        </pc:spChg>
        <pc:spChg chg="mod">
          <ac:chgData name="Stewart Gale" userId="3647ddd2-6040-41ae-a96d-232c23482af8" providerId="ADAL" clId="{ADDBF2C4-AD8D-4E1D-8386-BD3D3561C83C}" dt="2025-11-12T07:16:01.381" v="40" actId="1076"/>
          <ac:spMkLst>
            <pc:docMk/>
            <pc:sldMk cId="2698331719" sldId="569"/>
            <ac:spMk id="49" creationId="{00000000-0000-0000-0000-000000000000}"/>
          </ac:spMkLst>
        </pc:spChg>
      </pc:sldChg>
      <pc:sldChg chg="addSp modSp add mod modAnim">
        <pc:chgData name="Stewart Gale" userId="3647ddd2-6040-41ae-a96d-232c23482af8" providerId="ADAL" clId="{ADDBF2C4-AD8D-4E1D-8386-BD3D3561C83C}" dt="2025-11-13T03:29:53.549" v="95" actId="14100"/>
        <pc:sldMkLst>
          <pc:docMk/>
          <pc:sldMk cId="634802419" sldId="572"/>
        </pc:sldMkLst>
        <pc:spChg chg="add mod">
          <ac:chgData name="Stewart Gale" userId="3647ddd2-6040-41ae-a96d-232c23482af8" providerId="ADAL" clId="{ADDBF2C4-AD8D-4E1D-8386-BD3D3561C83C}" dt="2025-11-13T03:29:10.014" v="79" actId="1076"/>
          <ac:spMkLst>
            <pc:docMk/>
            <pc:sldMk cId="634802419" sldId="572"/>
            <ac:spMk id="4" creationId="{D27E8593-8DF5-3AC2-FA74-C5346CC51033}"/>
          </ac:spMkLst>
        </pc:spChg>
        <pc:spChg chg="mod">
          <ac:chgData name="Stewart Gale" userId="3647ddd2-6040-41ae-a96d-232c23482af8" providerId="ADAL" clId="{ADDBF2C4-AD8D-4E1D-8386-BD3D3561C83C}" dt="2025-11-13T03:28:40.044" v="67" actId="20577"/>
          <ac:spMkLst>
            <pc:docMk/>
            <pc:sldMk cId="634802419" sldId="572"/>
            <ac:spMk id="5" creationId="{E3CC00AD-8006-5F41-FA52-A2E48EF39E8D}"/>
          </ac:spMkLst>
        </pc:spChg>
        <pc:spChg chg="mod">
          <ac:chgData name="Stewart Gale" userId="3647ddd2-6040-41ae-a96d-232c23482af8" providerId="ADAL" clId="{ADDBF2C4-AD8D-4E1D-8386-BD3D3561C83C}" dt="2025-11-13T03:28:45.744" v="71" actId="1076"/>
          <ac:spMkLst>
            <pc:docMk/>
            <pc:sldMk cId="634802419" sldId="572"/>
            <ac:spMk id="10" creationId="{46A9EE69-6D13-6DEF-E0B8-9C431960A073}"/>
          </ac:spMkLst>
        </pc:spChg>
        <pc:spChg chg="mod">
          <ac:chgData name="Stewart Gale" userId="3647ddd2-6040-41ae-a96d-232c23482af8" providerId="ADAL" clId="{ADDBF2C4-AD8D-4E1D-8386-BD3D3561C83C}" dt="2025-11-13T03:28:51.056" v="74" actId="14100"/>
          <ac:spMkLst>
            <pc:docMk/>
            <pc:sldMk cId="634802419" sldId="572"/>
            <ac:spMk id="12" creationId="{18F3FC60-03C8-BC45-011C-9CAEF134A68E}"/>
          </ac:spMkLst>
        </pc:spChg>
        <pc:spChg chg="mod">
          <ac:chgData name="Stewart Gale" userId="3647ddd2-6040-41ae-a96d-232c23482af8" providerId="ADAL" clId="{ADDBF2C4-AD8D-4E1D-8386-BD3D3561C83C}" dt="2025-11-13T03:29:53.549" v="95" actId="14100"/>
          <ac:spMkLst>
            <pc:docMk/>
            <pc:sldMk cId="634802419" sldId="572"/>
            <ac:spMk id="14" creationId="{A306CC97-5382-AF98-BE71-2CCA17D6F3BF}"/>
          </ac:spMkLst>
        </pc:spChg>
      </pc:sldChg>
      <pc:sldChg chg="add">
        <pc:chgData name="Stewart Gale" userId="3647ddd2-6040-41ae-a96d-232c23482af8" providerId="ADAL" clId="{ADDBF2C4-AD8D-4E1D-8386-BD3D3561C83C}" dt="2025-11-06T05:00:14.546" v="13"/>
        <pc:sldMkLst>
          <pc:docMk/>
          <pc:sldMk cId="3988429535" sldId="573"/>
        </pc:sldMkLst>
      </pc:sldChg>
      <pc:sldChg chg="delSp modSp add mod delAnim">
        <pc:chgData name="Stewart Gale" userId="3647ddd2-6040-41ae-a96d-232c23482af8" providerId="ADAL" clId="{ADDBF2C4-AD8D-4E1D-8386-BD3D3561C83C}" dt="2025-11-12T07:17:31.339" v="64" actId="113"/>
        <pc:sldMkLst>
          <pc:docMk/>
          <pc:sldMk cId="3277849399" sldId="574"/>
        </pc:sldMkLst>
        <pc:spChg chg="del">
          <ac:chgData name="Stewart Gale" userId="3647ddd2-6040-41ae-a96d-232c23482af8" providerId="ADAL" clId="{ADDBF2C4-AD8D-4E1D-8386-BD3D3561C83C}" dt="2025-11-12T07:17:12.617" v="52" actId="478"/>
          <ac:spMkLst>
            <pc:docMk/>
            <pc:sldMk cId="3277849399" sldId="574"/>
            <ac:spMk id="2" creationId="{DC48ACDE-2B00-39E4-88C5-9EF0EF818A58}"/>
          </ac:spMkLst>
        </pc:spChg>
        <pc:spChg chg="del">
          <ac:chgData name="Stewart Gale" userId="3647ddd2-6040-41ae-a96d-232c23482af8" providerId="ADAL" clId="{ADDBF2C4-AD8D-4E1D-8386-BD3D3561C83C}" dt="2025-11-12T07:17:12.617" v="52" actId="478"/>
          <ac:spMkLst>
            <pc:docMk/>
            <pc:sldMk cId="3277849399" sldId="574"/>
            <ac:spMk id="3" creationId="{6D1A3F2D-EAA4-8B78-8731-CC1BD9B3999A}"/>
          </ac:spMkLst>
        </pc:spChg>
        <pc:spChg chg="mod">
          <ac:chgData name="Stewart Gale" userId="3647ddd2-6040-41ae-a96d-232c23482af8" providerId="ADAL" clId="{ADDBF2C4-AD8D-4E1D-8386-BD3D3561C83C}" dt="2025-11-12T07:17:31.339" v="64" actId="113"/>
          <ac:spMkLst>
            <pc:docMk/>
            <pc:sldMk cId="3277849399" sldId="574"/>
            <ac:spMk id="6" creationId="{987E0390-A5CD-C42A-4946-EE7969F732D7}"/>
          </ac:spMkLst>
        </pc:spChg>
        <pc:spChg chg="del">
          <ac:chgData name="Stewart Gale" userId="3647ddd2-6040-41ae-a96d-232c23482af8" providerId="ADAL" clId="{ADDBF2C4-AD8D-4E1D-8386-BD3D3561C83C}" dt="2025-11-12T07:17:12.617" v="52" actId="478"/>
          <ac:spMkLst>
            <pc:docMk/>
            <pc:sldMk cId="3277849399" sldId="574"/>
            <ac:spMk id="7" creationId="{00494B99-1C9A-DA31-A37A-4CDBBF77F2C6}"/>
          </ac:spMkLst>
        </pc:spChg>
        <pc:spChg chg="del">
          <ac:chgData name="Stewart Gale" userId="3647ddd2-6040-41ae-a96d-232c23482af8" providerId="ADAL" clId="{ADDBF2C4-AD8D-4E1D-8386-BD3D3561C83C}" dt="2025-11-12T07:17:12.617" v="52" actId="478"/>
          <ac:spMkLst>
            <pc:docMk/>
            <pc:sldMk cId="3277849399" sldId="574"/>
            <ac:spMk id="9" creationId="{33B239EF-840C-23E4-84CB-C5283BAA38F7}"/>
          </ac:spMkLst>
        </pc:spChg>
        <pc:spChg chg="del">
          <ac:chgData name="Stewart Gale" userId="3647ddd2-6040-41ae-a96d-232c23482af8" providerId="ADAL" clId="{ADDBF2C4-AD8D-4E1D-8386-BD3D3561C83C}" dt="2025-11-12T07:17:12.617" v="52" actId="478"/>
          <ac:spMkLst>
            <pc:docMk/>
            <pc:sldMk cId="3277849399" sldId="574"/>
            <ac:spMk id="11" creationId="{82CC3402-3DB4-CFC0-0B7E-18E34ABA8025}"/>
          </ac:spMkLst>
        </pc:spChg>
        <pc:spChg chg="del">
          <ac:chgData name="Stewart Gale" userId="3647ddd2-6040-41ae-a96d-232c23482af8" providerId="ADAL" clId="{ADDBF2C4-AD8D-4E1D-8386-BD3D3561C83C}" dt="2025-11-12T07:17:12.617" v="52" actId="478"/>
          <ac:spMkLst>
            <pc:docMk/>
            <pc:sldMk cId="3277849399" sldId="574"/>
            <ac:spMk id="13" creationId="{D3077CFF-CBB9-EB48-BDED-B172A343397D}"/>
          </ac:spMkLst>
        </pc:spChg>
        <pc:spChg chg="del">
          <ac:chgData name="Stewart Gale" userId="3647ddd2-6040-41ae-a96d-232c23482af8" providerId="ADAL" clId="{ADDBF2C4-AD8D-4E1D-8386-BD3D3561C83C}" dt="2025-11-12T07:17:12.617" v="52" actId="478"/>
          <ac:spMkLst>
            <pc:docMk/>
            <pc:sldMk cId="3277849399" sldId="574"/>
            <ac:spMk id="39" creationId="{B718B6DF-98C4-E2F8-62EF-43B871FB3E3A}"/>
          </ac:spMkLst>
        </pc:spChg>
        <pc:picChg chg="del">
          <ac:chgData name="Stewart Gale" userId="3647ddd2-6040-41ae-a96d-232c23482af8" providerId="ADAL" clId="{ADDBF2C4-AD8D-4E1D-8386-BD3D3561C83C}" dt="2025-11-12T07:17:12.617" v="52" actId="478"/>
          <ac:picMkLst>
            <pc:docMk/>
            <pc:sldMk cId="3277849399" sldId="574"/>
            <ac:picMk id="8" creationId="{78899BAD-0C64-AC7A-DCAA-7E57597C4AC8}"/>
          </ac:picMkLst>
        </pc:picChg>
      </pc:sldChg>
    </pc:docChg>
  </pc:docChgLst>
  <pc:docChgLst>
    <pc:chgData name="Stewart Gale" userId="3647ddd2-6040-41ae-a96d-232c23482af8" providerId="ADAL" clId="{340CAEB2-14AC-4083-8E50-E4387763E658}"/>
    <pc:docChg chg="undo custSel addSld delSld modSld sldOrd modMainMaster modNotesMaster">
      <pc:chgData name="Stewart Gale" userId="3647ddd2-6040-41ae-a96d-232c23482af8" providerId="ADAL" clId="{340CAEB2-14AC-4083-8E50-E4387763E658}" dt="2024-11-23T07:53:26.478" v="2657" actId="120"/>
      <pc:docMkLst>
        <pc:docMk/>
      </pc:docMkLst>
      <pc:sldChg chg="delSp del mod">
        <pc:chgData name="Stewart Gale" userId="3647ddd2-6040-41ae-a96d-232c23482af8" providerId="ADAL" clId="{340CAEB2-14AC-4083-8E50-E4387763E658}" dt="2022-11-23T08:22:42.261" v="383" actId="47"/>
        <pc:sldMkLst>
          <pc:docMk/>
          <pc:sldMk cId="1620658022" sldId="536"/>
        </pc:sldMkLst>
      </pc:sldChg>
      <pc:sldChg chg="addSp delSp modSp mod delAnim modAnim">
        <pc:chgData name="Stewart Gale" userId="3647ddd2-6040-41ae-a96d-232c23482af8" providerId="ADAL" clId="{340CAEB2-14AC-4083-8E50-E4387763E658}" dt="2024-11-23T07:53:26.478" v="2657" actId="120"/>
        <pc:sldMkLst>
          <pc:docMk/>
          <pc:sldMk cId="917905821" sldId="537"/>
        </pc:sldMkLst>
      </pc:sldChg>
      <pc:sldChg chg="delSp modSp del mod modAnim">
        <pc:chgData name="Stewart Gale" userId="3647ddd2-6040-41ae-a96d-232c23482af8" providerId="ADAL" clId="{340CAEB2-14AC-4083-8E50-E4387763E658}" dt="2024-06-25T04:13:33.382" v="1776" actId="2696"/>
        <pc:sldMkLst>
          <pc:docMk/>
          <pc:sldMk cId="527515766" sldId="538"/>
        </pc:sldMkLst>
      </pc:sldChg>
      <pc:sldChg chg="modSp add mod ord">
        <pc:chgData name="Stewart Gale" userId="3647ddd2-6040-41ae-a96d-232c23482af8" providerId="ADAL" clId="{340CAEB2-14AC-4083-8E50-E4387763E658}" dt="2024-11-23T07:33:50.590" v="2422" actId="1076"/>
        <pc:sldMkLst>
          <pc:docMk/>
          <pc:sldMk cId="1976751486" sldId="538"/>
        </pc:sldMkLst>
      </pc:sldChg>
      <pc:sldChg chg="delSp modSp mod">
        <pc:chgData name="Stewart Gale" userId="3647ddd2-6040-41ae-a96d-232c23482af8" providerId="ADAL" clId="{340CAEB2-14AC-4083-8E50-E4387763E658}" dt="2024-06-24T09:26:18.888" v="635" actId="404"/>
        <pc:sldMkLst>
          <pc:docMk/>
          <pc:sldMk cId="1330475867" sldId="546"/>
        </pc:sldMkLst>
      </pc:sldChg>
      <pc:sldChg chg="addSp delSp modSp mod ord modAnim">
        <pc:chgData name="Stewart Gale" userId="3647ddd2-6040-41ae-a96d-232c23482af8" providerId="ADAL" clId="{340CAEB2-14AC-4083-8E50-E4387763E658}" dt="2024-11-23T07:32:16.958" v="2414"/>
        <pc:sldMkLst>
          <pc:docMk/>
          <pc:sldMk cId="306741650" sldId="547"/>
        </pc:sldMkLst>
      </pc:sldChg>
      <pc:sldChg chg="delSp modSp del mod ord">
        <pc:chgData name="Stewart Gale" userId="3647ddd2-6040-41ae-a96d-232c23482af8" providerId="ADAL" clId="{340CAEB2-14AC-4083-8E50-E4387763E658}" dt="2024-11-23T07:14:58.682" v="2091" actId="47"/>
        <pc:sldMkLst>
          <pc:docMk/>
          <pc:sldMk cId="1842652303" sldId="550"/>
        </pc:sldMkLst>
      </pc:sldChg>
      <pc:sldChg chg="addSp delSp modSp mod ord delAnim modAnim">
        <pc:chgData name="Stewart Gale" userId="3647ddd2-6040-41ae-a96d-232c23482af8" providerId="ADAL" clId="{340CAEB2-14AC-4083-8E50-E4387763E658}" dt="2024-11-23T07:41:48.384" v="2498" actId="207"/>
        <pc:sldMkLst>
          <pc:docMk/>
          <pc:sldMk cId="2331751594" sldId="551"/>
        </pc:sldMkLst>
      </pc:sldChg>
      <pc:sldChg chg="del">
        <pc:chgData name="Stewart Gale" userId="3647ddd2-6040-41ae-a96d-232c23482af8" providerId="ADAL" clId="{340CAEB2-14AC-4083-8E50-E4387763E658}" dt="2022-11-23T08:28:22.447" v="516" actId="47"/>
        <pc:sldMkLst>
          <pc:docMk/>
          <pc:sldMk cId="2046326313" sldId="552"/>
        </pc:sldMkLst>
      </pc:sldChg>
      <pc:sldChg chg="delSp modSp mod">
        <pc:chgData name="Stewart Gale" userId="3647ddd2-6040-41ae-a96d-232c23482af8" providerId="ADAL" clId="{340CAEB2-14AC-4083-8E50-E4387763E658}" dt="2024-06-25T04:34:27.929" v="1853" actId="1076"/>
        <pc:sldMkLst>
          <pc:docMk/>
          <pc:sldMk cId="902317013" sldId="553"/>
        </pc:sldMkLst>
      </pc:sldChg>
      <pc:sldChg chg="delSp modSp del mod ord delAnim modAnim">
        <pc:chgData name="Stewart Gale" userId="3647ddd2-6040-41ae-a96d-232c23482af8" providerId="ADAL" clId="{340CAEB2-14AC-4083-8E50-E4387763E658}" dt="2024-11-23T07:15:57.609" v="2105" actId="47"/>
        <pc:sldMkLst>
          <pc:docMk/>
          <pc:sldMk cId="3160759304" sldId="555"/>
        </pc:sldMkLst>
      </pc:sldChg>
      <pc:sldChg chg="addSp delSp modSp mod delAnim modAnim">
        <pc:chgData name="Stewart Gale" userId="3647ddd2-6040-41ae-a96d-232c23482af8" providerId="ADAL" clId="{340CAEB2-14AC-4083-8E50-E4387763E658}" dt="2024-11-23T07:45:01.434" v="2531" actId="1076"/>
        <pc:sldMkLst>
          <pc:docMk/>
          <pc:sldMk cId="2599116991" sldId="556"/>
        </pc:sldMkLst>
      </pc:sldChg>
      <pc:sldChg chg="addSp delSp modSp del mod delAnim modAnim">
        <pc:chgData name="Stewart Gale" userId="3647ddd2-6040-41ae-a96d-232c23482af8" providerId="ADAL" clId="{340CAEB2-14AC-4083-8E50-E4387763E658}" dt="2024-11-23T07:33:16.984" v="2416" actId="47"/>
        <pc:sldMkLst>
          <pc:docMk/>
          <pc:sldMk cId="232760792" sldId="558"/>
        </pc:sldMkLst>
      </pc:sldChg>
      <pc:sldChg chg="addSp delSp modSp mod modAnim">
        <pc:chgData name="Stewart Gale" userId="3647ddd2-6040-41ae-a96d-232c23482af8" providerId="ADAL" clId="{340CAEB2-14AC-4083-8E50-E4387763E658}" dt="2024-11-23T07:47:04.650" v="2559" actId="1076"/>
        <pc:sldMkLst>
          <pc:docMk/>
          <pc:sldMk cId="3759574826" sldId="559"/>
        </pc:sldMkLst>
      </pc:sldChg>
      <pc:sldChg chg="del">
        <pc:chgData name="Stewart Gale" userId="3647ddd2-6040-41ae-a96d-232c23482af8" providerId="ADAL" clId="{340CAEB2-14AC-4083-8E50-E4387763E658}" dt="2022-11-23T08:24:46.471" v="461" actId="47"/>
        <pc:sldMkLst>
          <pc:docMk/>
          <pc:sldMk cId="1690670305" sldId="560"/>
        </pc:sldMkLst>
      </pc:sldChg>
      <pc:sldChg chg="addSp delSp modSp del mod modAnim">
        <pc:chgData name="Stewart Gale" userId="3647ddd2-6040-41ae-a96d-232c23482af8" providerId="ADAL" clId="{340CAEB2-14AC-4083-8E50-E4387763E658}" dt="2024-11-23T07:51:07.541" v="2615" actId="47"/>
        <pc:sldMkLst>
          <pc:docMk/>
          <pc:sldMk cId="3557000747" sldId="561"/>
        </pc:sldMkLst>
      </pc:sldChg>
      <pc:sldChg chg="modSp add mod ord">
        <pc:chgData name="Stewart Gale" userId="3647ddd2-6040-41ae-a96d-232c23482af8" providerId="ADAL" clId="{340CAEB2-14AC-4083-8E50-E4387763E658}" dt="2024-06-25T04:35:37.824" v="1861" actId="1076"/>
        <pc:sldMkLst>
          <pc:docMk/>
          <pc:sldMk cId="376726184" sldId="562"/>
        </pc:sldMkLst>
      </pc:sldChg>
      <pc:sldChg chg="addSp delSp modSp del mod delAnim modAnim">
        <pc:chgData name="Stewart Gale" userId="3647ddd2-6040-41ae-a96d-232c23482af8" providerId="ADAL" clId="{340CAEB2-14AC-4083-8E50-E4387763E658}" dt="2024-06-25T03:20:35.015" v="1722" actId="2696"/>
        <pc:sldMkLst>
          <pc:docMk/>
          <pc:sldMk cId="1638041174" sldId="562"/>
        </pc:sldMkLst>
      </pc:sldChg>
      <pc:sldChg chg="addSp delSp modSp add mod ord delAnim modAnim">
        <pc:chgData name="Stewart Gale" userId="3647ddd2-6040-41ae-a96d-232c23482af8" providerId="ADAL" clId="{340CAEB2-14AC-4083-8E50-E4387763E658}" dt="2024-11-23T07:25:49.115" v="2214"/>
        <pc:sldMkLst>
          <pc:docMk/>
          <pc:sldMk cId="2916898521" sldId="563"/>
        </pc:sldMkLst>
      </pc:sldChg>
      <pc:sldChg chg="addSp delSp modSp del mod modAnim">
        <pc:chgData name="Stewart Gale" userId="3647ddd2-6040-41ae-a96d-232c23482af8" providerId="ADAL" clId="{340CAEB2-14AC-4083-8E50-E4387763E658}" dt="2024-06-25T03:20:35.015" v="1722" actId="2696"/>
        <pc:sldMkLst>
          <pc:docMk/>
          <pc:sldMk cId="3967601501" sldId="563"/>
        </pc:sldMkLst>
      </pc:sldChg>
      <pc:sldChg chg="delSp modSp mod">
        <pc:chgData name="Stewart Gale" userId="3647ddd2-6040-41ae-a96d-232c23482af8" providerId="ADAL" clId="{340CAEB2-14AC-4083-8E50-E4387763E658}" dt="2024-11-23T07:18:53.561" v="2160" actId="1076"/>
        <pc:sldMkLst>
          <pc:docMk/>
          <pc:sldMk cId="3823811372" sldId="564"/>
        </pc:sldMkLst>
      </pc:sldChg>
      <pc:sldChg chg="addSp delSp modSp add del mod modAnim">
        <pc:chgData name="Stewart Gale" userId="3647ddd2-6040-41ae-a96d-232c23482af8" providerId="ADAL" clId="{340CAEB2-14AC-4083-8E50-E4387763E658}" dt="2024-11-23T07:33:18.219" v="2417" actId="47"/>
        <pc:sldMkLst>
          <pc:docMk/>
          <pc:sldMk cId="1976801503" sldId="565"/>
        </pc:sldMkLst>
      </pc:sldChg>
      <pc:sldChg chg="delSp modSp add del mod modAnim">
        <pc:chgData name="Stewart Gale" userId="3647ddd2-6040-41ae-a96d-232c23482af8" providerId="ADAL" clId="{340CAEB2-14AC-4083-8E50-E4387763E658}" dt="2024-11-23T07:33:19.557" v="2418" actId="47"/>
        <pc:sldMkLst>
          <pc:docMk/>
          <pc:sldMk cId="2854626844" sldId="566"/>
        </pc:sldMkLst>
      </pc:sldChg>
      <pc:sldChg chg="addSp delSp modSp new mod modAnim">
        <pc:chgData name="Stewart Gale" userId="3647ddd2-6040-41ae-a96d-232c23482af8" providerId="ADAL" clId="{340CAEB2-14AC-4083-8E50-E4387763E658}" dt="2024-11-23T07:17:45.685" v="2151"/>
        <pc:sldMkLst>
          <pc:docMk/>
          <pc:sldMk cId="1245495459" sldId="567"/>
        </pc:sldMkLst>
      </pc:sldChg>
      <pc:sldChg chg="delSp modSp add mod ord">
        <pc:chgData name="Stewart Gale" userId="3647ddd2-6040-41ae-a96d-232c23482af8" providerId="ADAL" clId="{340CAEB2-14AC-4083-8E50-E4387763E658}" dt="2024-11-23T07:34:09.724" v="2425" actId="1076"/>
        <pc:sldMkLst>
          <pc:docMk/>
          <pc:sldMk cId="755329952" sldId="568"/>
        </pc:sldMkLst>
      </pc:sldChg>
      <pc:sldChg chg="delSp add del mod">
        <pc:chgData name="Stewart Gale" userId="3647ddd2-6040-41ae-a96d-232c23482af8" providerId="ADAL" clId="{340CAEB2-14AC-4083-8E50-E4387763E658}" dt="2024-06-24T09:46:44.493" v="1142" actId="47"/>
        <pc:sldMkLst>
          <pc:docMk/>
          <pc:sldMk cId="3441783713" sldId="568"/>
        </pc:sldMkLst>
      </pc:sldChg>
      <pc:sldChg chg="modSp add del mod">
        <pc:chgData name="Stewart Gale" userId="3647ddd2-6040-41ae-a96d-232c23482af8" providerId="ADAL" clId="{340CAEB2-14AC-4083-8E50-E4387763E658}" dt="2024-06-25T04:13:33.382" v="1776" actId="2696"/>
        <pc:sldMkLst>
          <pc:docMk/>
          <pc:sldMk cId="3513059625" sldId="568"/>
        </pc:sldMkLst>
      </pc:sldChg>
      <pc:sldChg chg="delSp modSp add del mod">
        <pc:chgData name="Stewart Gale" userId="3647ddd2-6040-41ae-a96d-232c23482af8" providerId="ADAL" clId="{340CAEB2-14AC-4083-8E50-E4387763E658}" dt="2024-06-25T03:20:35.015" v="1722" actId="2696"/>
        <pc:sldMkLst>
          <pc:docMk/>
          <pc:sldMk cId="2250432032" sldId="569"/>
        </pc:sldMkLst>
      </pc:sldChg>
      <pc:sldChg chg="addSp delSp modSp add mod ord delAnim modAnim">
        <pc:chgData name="Stewart Gale" userId="3647ddd2-6040-41ae-a96d-232c23482af8" providerId="ADAL" clId="{340CAEB2-14AC-4083-8E50-E4387763E658}" dt="2024-11-23T07:27:41.564" v="2237"/>
        <pc:sldMkLst>
          <pc:docMk/>
          <pc:sldMk cId="2698331719" sldId="569"/>
        </pc:sldMkLst>
      </pc:sldChg>
      <pc:sldChg chg="delSp modSp add mod ord delAnim">
        <pc:chgData name="Stewart Gale" userId="3647ddd2-6040-41ae-a96d-232c23482af8" providerId="ADAL" clId="{340CAEB2-14AC-4083-8E50-E4387763E658}" dt="2024-11-23T07:45:33.018" v="2541" actId="1076"/>
        <pc:sldMkLst>
          <pc:docMk/>
          <pc:sldMk cId="307211822" sldId="570"/>
        </pc:sldMkLst>
      </pc:sldChg>
      <pc:sldChg chg="addSp delSp modSp add del mod ord delAnim modAnim">
        <pc:chgData name="Stewart Gale" userId="3647ddd2-6040-41ae-a96d-232c23482af8" providerId="ADAL" clId="{340CAEB2-14AC-4083-8E50-E4387763E658}" dt="2024-11-23T07:34:25.336" v="2427" actId="47"/>
        <pc:sldMkLst>
          <pc:docMk/>
          <pc:sldMk cId="1834132012" sldId="570"/>
        </pc:sldMkLst>
      </pc:sldChg>
      <pc:sldChg chg="add del">
        <pc:chgData name="Stewart Gale" userId="3647ddd2-6040-41ae-a96d-232c23482af8" providerId="ADAL" clId="{340CAEB2-14AC-4083-8E50-E4387763E658}" dt="2024-11-23T07:31:02.983" v="2395" actId="47"/>
        <pc:sldMkLst>
          <pc:docMk/>
          <pc:sldMk cId="1032013320" sldId="571"/>
        </pc:sldMkLst>
      </pc:sldChg>
      <pc:sldChg chg="add del">
        <pc:chgData name="Stewart Gale" userId="3647ddd2-6040-41ae-a96d-232c23482af8" providerId="ADAL" clId="{340CAEB2-14AC-4083-8E50-E4387763E658}" dt="2024-11-23T07:18:13.516" v="2152" actId="47"/>
        <pc:sldMkLst>
          <pc:docMk/>
          <pc:sldMk cId="1330510303" sldId="571"/>
        </pc:sldMkLst>
      </pc:sldChg>
      <pc:sldChg chg="modSp add mod">
        <pc:chgData name="Stewart Gale" userId="3647ddd2-6040-41ae-a96d-232c23482af8" providerId="ADAL" clId="{340CAEB2-14AC-4083-8E50-E4387763E658}" dt="2024-11-23T07:50:40.823" v="2614" actId="1036"/>
        <pc:sldMkLst>
          <pc:docMk/>
          <pc:sldMk cId="2317303508" sldId="571"/>
        </pc:sldMkLst>
      </pc:sldChg>
      <pc:sldChg chg="addSp delSp modSp new del mod delAnim modAnim">
        <pc:chgData name="Stewart Gale" userId="3647ddd2-6040-41ae-a96d-232c23482af8" providerId="ADAL" clId="{340CAEB2-14AC-4083-8E50-E4387763E658}" dt="2024-07-18T11:57:31.218" v="1938" actId="47"/>
        <pc:sldMkLst>
          <pc:docMk/>
          <pc:sldMk cId="2541175784" sldId="571"/>
        </pc:sldMkLst>
      </pc:sldChg>
      <pc:sldMasterChg chg="modSp modSldLayout">
        <pc:chgData name="Stewart Gale" userId="3647ddd2-6040-41ae-a96d-232c23482af8" providerId="ADAL" clId="{340CAEB2-14AC-4083-8E50-E4387763E658}" dt="2024-06-24T09:26:07.112" v="629"/>
        <pc:sldMasterMkLst>
          <pc:docMk/>
          <pc:sldMasterMk cId="3896745248" sldId="2147483648"/>
        </pc:sldMasterMkLst>
        <pc:sldLayoutChg chg="modSp">
          <pc:chgData name="Stewart Gale" userId="3647ddd2-6040-41ae-a96d-232c23482af8" providerId="ADAL" clId="{340CAEB2-14AC-4083-8E50-E4387763E658}" dt="2024-06-24T09:26:07.112" v="629"/>
          <pc:sldLayoutMkLst>
            <pc:docMk/>
            <pc:sldMasterMk cId="3896745248" sldId="2147483648"/>
            <pc:sldLayoutMk cId="4281611480" sldId="2147483649"/>
          </pc:sldLayoutMkLst>
        </pc:sldLayoutChg>
        <pc:sldLayoutChg chg="modSp">
          <pc:chgData name="Stewart Gale" userId="3647ddd2-6040-41ae-a96d-232c23482af8" providerId="ADAL" clId="{340CAEB2-14AC-4083-8E50-E4387763E658}" dt="2024-06-24T09:26:07.112" v="629"/>
          <pc:sldLayoutMkLst>
            <pc:docMk/>
            <pc:sldMasterMk cId="3896745248" sldId="2147483648"/>
            <pc:sldLayoutMk cId="2932520356" sldId="2147483651"/>
          </pc:sldLayoutMkLst>
        </pc:sldLayoutChg>
        <pc:sldLayoutChg chg="modSp">
          <pc:chgData name="Stewart Gale" userId="3647ddd2-6040-41ae-a96d-232c23482af8" providerId="ADAL" clId="{340CAEB2-14AC-4083-8E50-E4387763E658}" dt="2024-06-24T09:26:07.112" v="629"/>
          <pc:sldLayoutMkLst>
            <pc:docMk/>
            <pc:sldMasterMk cId="3896745248" sldId="2147483648"/>
            <pc:sldLayoutMk cId="566172462" sldId="2147483652"/>
          </pc:sldLayoutMkLst>
        </pc:sldLayoutChg>
        <pc:sldLayoutChg chg="modSp">
          <pc:chgData name="Stewart Gale" userId="3647ddd2-6040-41ae-a96d-232c23482af8" providerId="ADAL" clId="{340CAEB2-14AC-4083-8E50-E4387763E658}" dt="2024-06-24T09:26:07.112" v="629"/>
          <pc:sldLayoutMkLst>
            <pc:docMk/>
            <pc:sldMasterMk cId="3896745248" sldId="2147483648"/>
            <pc:sldLayoutMk cId="4020052510" sldId="2147483653"/>
          </pc:sldLayoutMkLst>
        </pc:sldLayoutChg>
        <pc:sldLayoutChg chg="modSp">
          <pc:chgData name="Stewart Gale" userId="3647ddd2-6040-41ae-a96d-232c23482af8" providerId="ADAL" clId="{340CAEB2-14AC-4083-8E50-E4387763E658}" dt="2024-06-24T09:26:07.112" v="629"/>
          <pc:sldLayoutMkLst>
            <pc:docMk/>
            <pc:sldMasterMk cId="3896745248" sldId="2147483648"/>
            <pc:sldLayoutMk cId="2997128530" sldId="2147483656"/>
          </pc:sldLayoutMkLst>
        </pc:sldLayoutChg>
        <pc:sldLayoutChg chg="modSp">
          <pc:chgData name="Stewart Gale" userId="3647ddd2-6040-41ae-a96d-232c23482af8" providerId="ADAL" clId="{340CAEB2-14AC-4083-8E50-E4387763E658}" dt="2024-06-24T09:26:07.112" v="629"/>
          <pc:sldLayoutMkLst>
            <pc:docMk/>
            <pc:sldMasterMk cId="3896745248" sldId="2147483648"/>
            <pc:sldLayoutMk cId="4066496644" sldId="2147483657"/>
          </pc:sldLayoutMkLst>
        </pc:sldLayoutChg>
        <pc:sldLayoutChg chg="modSp">
          <pc:chgData name="Stewart Gale" userId="3647ddd2-6040-41ae-a96d-232c23482af8" providerId="ADAL" clId="{340CAEB2-14AC-4083-8E50-E4387763E658}" dt="2024-06-24T09:26:07.112" v="629"/>
          <pc:sldLayoutMkLst>
            <pc:docMk/>
            <pc:sldMasterMk cId="3896745248" sldId="2147483648"/>
            <pc:sldLayoutMk cId="962211328" sldId="21474836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13/11/2025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13/11/2025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13/11/2025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13/11/2025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13/11/2025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5.png"/><Relationship Id="rId7" Type="http://schemas.openxmlformats.org/officeDocument/2006/relationships/image" Target="../media/image3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0.png"/><Relationship Id="rId9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0.png"/><Relationship Id="rId3" Type="http://schemas.openxmlformats.org/officeDocument/2006/relationships/image" Target="../media/image270.png"/><Relationship Id="rId7" Type="http://schemas.openxmlformats.org/officeDocument/2006/relationships/image" Target="../media/image310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0.png"/><Relationship Id="rId5" Type="http://schemas.openxmlformats.org/officeDocument/2006/relationships/image" Target="../media/image290.png"/><Relationship Id="rId4" Type="http://schemas.openxmlformats.org/officeDocument/2006/relationships/image" Target="../media/image280.png"/><Relationship Id="rId9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6.png"/><Relationship Id="rId7" Type="http://schemas.openxmlformats.org/officeDocument/2006/relationships/image" Target="../media/image4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39416" y="260648"/>
            <a:ext cx="1051316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Forces and Friction</a:t>
            </a:r>
          </a:p>
          <a:p>
            <a:pPr algn="ctr"/>
            <a:r>
              <a:rPr lang="en-GB" sz="9600" dirty="0"/>
              <a:t>Inclined Slope</a:t>
            </a:r>
          </a:p>
          <a:p>
            <a:pPr algn="ctr"/>
            <a:endParaRPr lang="en-GB" sz="2800" dirty="0"/>
          </a:p>
          <a:p>
            <a:pPr algn="ctr"/>
            <a:r>
              <a:rPr lang="en-GB" sz="8800" dirty="0"/>
              <a:t>Chapter 5 </a:t>
            </a:r>
          </a:p>
          <a:p>
            <a:pPr algn="ctr"/>
            <a:r>
              <a:rPr lang="en-GB" sz="8800" dirty="0"/>
              <a:t>(Part 2 of 3)</a:t>
            </a:r>
          </a:p>
        </p:txBody>
      </p:sp>
    </p:spTree>
    <p:extLst>
      <p:ext uri="{BB962C8B-B14F-4D97-AF65-F5344CB8AC3E}">
        <p14:creationId xmlns:p14="http://schemas.microsoft.com/office/powerpoint/2010/main" val="13304758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F099E0B3-7EC8-46CB-A9E4-A22011D31F3C}"/>
              </a:ext>
            </a:extLst>
          </p:cNvPr>
          <p:cNvSpPr txBox="1"/>
          <p:nvPr/>
        </p:nvSpPr>
        <p:spPr>
          <a:xfrm>
            <a:off x="3596886" y="1542336"/>
            <a:ext cx="5322270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>
                <a:latin typeface="+mj-lt"/>
              </a:rPr>
              <a:t>No External Forces</a:t>
            </a:r>
            <a:endParaRPr lang="en-GB" sz="48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D8160A-802E-436E-21AC-F96CCE56BBBF}"/>
              </a:ext>
            </a:extLst>
          </p:cNvPr>
          <p:cNvSpPr txBox="1"/>
          <p:nvPr/>
        </p:nvSpPr>
        <p:spPr>
          <a:xfrm>
            <a:off x="479376" y="404664"/>
            <a:ext cx="11449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Types of questions you will have to deal with:</a:t>
            </a:r>
          </a:p>
        </p:txBody>
      </p:sp>
      <p:sp>
        <p:nvSpPr>
          <p:cNvPr id="4" name="TextBox 32">
            <a:extLst>
              <a:ext uri="{FF2B5EF4-FFF2-40B4-BE49-F238E27FC236}">
                <a16:creationId xmlns:a16="http://schemas.microsoft.com/office/drawing/2014/main" id="{37A62B28-41B7-D377-76CB-925A7AFCF652}"/>
              </a:ext>
            </a:extLst>
          </p:cNvPr>
          <p:cNvSpPr txBox="1"/>
          <p:nvPr/>
        </p:nvSpPr>
        <p:spPr>
          <a:xfrm>
            <a:off x="2142983" y="2828935"/>
            <a:ext cx="8230075" cy="156966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800" b="1" dirty="0">
                <a:latin typeface="+mj-lt"/>
              </a:rPr>
              <a:t>External Forces</a:t>
            </a:r>
          </a:p>
          <a:p>
            <a:r>
              <a:rPr lang="en-GB" sz="4800" b="1" dirty="0">
                <a:latin typeface="+mj-lt"/>
              </a:rPr>
              <a:t>which are parallel to the slope</a:t>
            </a:r>
            <a:endParaRPr lang="en-GB" sz="4800" b="1" dirty="0"/>
          </a:p>
        </p:txBody>
      </p:sp>
      <p:sp>
        <p:nvSpPr>
          <p:cNvPr id="5" name="TextBox 32">
            <a:extLst>
              <a:ext uri="{FF2B5EF4-FFF2-40B4-BE49-F238E27FC236}">
                <a16:creationId xmlns:a16="http://schemas.microsoft.com/office/drawing/2014/main" id="{73E0639F-98BB-83E2-9D7A-A46B4C78F28F}"/>
              </a:ext>
            </a:extLst>
          </p:cNvPr>
          <p:cNvSpPr txBox="1"/>
          <p:nvPr/>
        </p:nvSpPr>
        <p:spPr>
          <a:xfrm>
            <a:off x="2783632" y="4797152"/>
            <a:ext cx="6696744" cy="156966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4800" b="1" dirty="0">
                <a:latin typeface="+mj-lt"/>
              </a:rPr>
              <a:t>External Forces</a:t>
            </a:r>
          </a:p>
          <a:p>
            <a:pPr algn="ctr"/>
            <a:r>
              <a:rPr lang="en-GB" sz="4800" b="1" dirty="0">
                <a:latin typeface="+mj-lt"/>
              </a:rPr>
              <a:t>at an angle to the slope</a:t>
            </a:r>
            <a:endParaRPr lang="en-GB" sz="4800" b="1" dirty="0"/>
          </a:p>
        </p:txBody>
      </p:sp>
    </p:spTree>
    <p:extLst>
      <p:ext uri="{BB962C8B-B14F-4D97-AF65-F5344CB8AC3E}">
        <p14:creationId xmlns:p14="http://schemas.microsoft.com/office/powerpoint/2010/main" val="2599116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47023-E5A9-56E3-A2B2-96CD7E485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87E0390-A5CD-C42A-4946-EE7969F732D7}"/>
                  </a:ext>
                </a:extLst>
              </p:cNvPr>
              <p:cNvSpPr txBox="1"/>
              <p:nvPr/>
            </p:nvSpPr>
            <p:spPr>
              <a:xfrm>
                <a:off x="443372" y="1052736"/>
                <a:ext cx="11305256" cy="378565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A block of mass 10kg slides down a smooth slope angled at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15°</m:t>
                    </m:r>
                  </m:oMath>
                </a14:m>
                <a:r>
                  <a:rPr lang="en-GB" sz="4800" dirty="0"/>
                  <a:t> to the horizontal.</a:t>
                </a:r>
              </a:p>
              <a:p>
                <a:r>
                  <a:rPr lang="en-GB" sz="4800" b="1" dirty="0"/>
                  <a:t>a) </a:t>
                </a:r>
                <a:r>
                  <a:rPr lang="en-GB" sz="4800" dirty="0"/>
                  <a:t>Calculate the magnitude of the normal reaction of the slope on the block.</a:t>
                </a:r>
              </a:p>
              <a:p>
                <a:r>
                  <a:rPr lang="en-GB" sz="4800" b="1" dirty="0"/>
                  <a:t>b) </a:t>
                </a:r>
                <a:r>
                  <a:rPr lang="en-GB" sz="4800" dirty="0"/>
                  <a:t>Find the acceleration of the block.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87E0390-A5CD-C42A-4946-EE7969F732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372" y="1052736"/>
                <a:ext cx="11305256" cy="3785652"/>
              </a:xfrm>
              <a:prstGeom prst="rect">
                <a:avLst/>
              </a:prstGeom>
              <a:blipFill>
                <a:blip r:embed="rId2"/>
                <a:stretch>
                  <a:fillRect l="-889" t="-763" b="-473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2">
            <a:extLst>
              <a:ext uri="{FF2B5EF4-FFF2-40B4-BE49-F238E27FC236}">
                <a16:creationId xmlns:a16="http://schemas.microsoft.com/office/drawing/2014/main" id="{355599BC-1FE4-E9BE-AA91-DE4F8CC63741}"/>
              </a:ext>
            </a:extLst>
          </p:cNvPr>
          <p:cNvSpPr txBox="1"/>
          <p:nvPr/>
        </p:nvSpPr>
        <p:spPr>
          <a:xfrm>
            <a:off x="4079776" y="164247"/>
            <a:ext cx="3663079" cy="584775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b="1" dirty="0">
                <a:latin typeface="+mj-lt"/>
              </a:rPr>
              <a:t>No External Forces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3277849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55E8F14-9B37-499E-BD60-2FF92D943707}"/>
                  </a:ext>
                </a:extLst>
              </p:cNvPr>
              <p:cNvSpPr txBox="1"/>
              <p:nvPr/>
            </p:nvSpPr>
            <p:spPr>
              <a:xfrm>
                <a:off x="479376" y="749022"/>
                <a:ext cx="11305256" cy="181588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block of mass 10kg slides down a smooth slope angled at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15°</m:t>
                    </m:r>
                  </m:oMath>
                </a14:m>
                <a:r>
                  <a:rPr lang="en-GB" sz="2800" dirty="0"/>
                  <a:t> to the horizontal.</a:t>
                </a:r>
              </a:p>
              <a:p>
                <a:r>
                  <a:rPr lang="en-GB" sz="2800" dirty="0"/>
                  <a:t>a) Calculate the magnitude of the normal reaction of the slope on the block.</a:t>
                </a:r>
              </a:p>
              <a:p>
                <a:r>
                  <a:rPr lang="en-GB" sz="2800" dirty="0"/>
                  <a:t>b) Find the acceleration of the block.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55E8F14-9B37-499E-BD60-2FF92D9437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749022"/>
                <a:ext cx="11305256" cy="1815882"/>
              </a:xfrm>
              <a:prstGeom prst="rect">
                <a:avLst/>
              </a:prstGeom>
              <a:blipFill>
                <a:blip r:embed="rId2"/>
                <a:stretch>
                  <a:fillRect b="-368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A9DC5E6-1F7F-4965-B02E-58D1D05CB882}"/>
                  </a:ext>
                </a:extLst>
              </p:cNvPr>
              <p:cNvSpPr txBox="1"/>
              <p:nvPr/>
            </p:nvSpPr>
            <p:spPr>
              <a:xfrm>
                <a:off x="7392144" y="2648540"/>
                <a:ext cx="365941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en-GB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=10</m:t>
                      </m:r>
                      <m:r>
                        <a:rPr lang="en-GB" sz="4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func>
                        <m:funcPr>
                          <m:ctrlPr>
                            <a:rPr lang="en-GB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4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15</m:t>
                          </m:r>
                        </m:e>
                      </m:func>
                    </m:oMath>
                  </m:oMathPara>
                </a14:m>
                <a:endParaRPr lang="en-US" sz="400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A9DC5E6-1F7F-4965-B02E-58D1D05CB8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4" y="2648540"/>
                <a:ext cx="3659412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9143724" y="4319854"/>
                <a:ext cx="2051848" cy="7079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𝑚𝑎</m:t>
                      </m:r>
                    </m:oMath>
                  </m:oMathPara>
                </a14:m>
                <a:br>
                  <a:rPr lang="en-GB" sz="4000" i="1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:endParaRPr lang="en-GB" sz="4000" b="1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3724" y="4319854"/>
                <a:ext cx="2051848" cy="70795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/>
          <a:srcRect t="2911" b="3779"/>
          <a:stretch/>
        </p:blipFill>
        <p:spPr>
          <a:xfrm>
            <a:off x="335360" y="2914491"/>
            <a:ext cx="5868153" cy="35283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F32BFD3-0024-C7A0-A32F-ED62E00F95C5}"/>
                  </a:ext>
                </a:extLst>
              </p:cNvPr>
              <p:cNvSpPr txBox="1"/>
              <p:nvPr/>
            </p:nvSpPr>
            <p:spPr>
              <a:xfrm>
                <a:off x="7392144" y="3417981"/>
                <a:ext cx="257929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𝑹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</m:oMath>
                </a14:m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cs typeface="+mn-cs"/>
                  </a:rPr>
                  <a:t> 94.7N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F32BFD3-0024-C7A0-A32F-ED62E00F95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144" y="3417981"/>
                <a:ext cx="2579292" cy="707886"/>
              </a:xfrm>
              <a:prstGeom prst="rect">
                <a:avLst/>
              </a:prstGeom>
              <a:blipFill>
                <a:blip r:embed="rId6"/>
                <a:stretch>
                  <a:fillRect t="-15517" r="-1655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09E3CE5-1337-7C4E-828F-8F296C027882}"/>
                  </a:ext>
                </a:extLst>
              </p:cNvPr>
              <p:cNvSpPr txBox="1"/>
              <p:nvPr/>
            </p:nvSpPr>
            <p:spPr>
              <a:xfrm>
                <a:off x="7004981" y="5225978"/>
                <a:ext cx="4363535" cy="7079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10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𝑔</m:t>
                      </m:r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15</m:t>
                          </m:r>
                        </m:e>
                      </m:func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=10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𝑎</m:t>
                      </m:r>
                    </m:oMath>
                  </m:oMathPara>
                </a14:m>
                <a:br>
                  <a:rPr kumimoji="0" lang="en-GB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Cambria Math" panose="02040503050406030204" pitchFamily="18" charset="0"/>
                    <a:cs typeface="+mn-cs"/>
                  </a:rPr>
                </a:br>
                <a:endParaRPr lang="en-GB" sz="1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09E3CE5-1337-7C4E-828F-8F296C0278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4981" y="5225978"/>
                <a:ext cx="4363535" cy="70795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A7DB344-D1EF-839C-815C-89F444B55379}"/>
                  </a:ext>
                </a:extLst>
              </p:cNvPr>
              <p:cNvSpPr txBox="1"/>
              <p:nvPr/>
            </p:nvSpPr>
            <p:spPr>
              <a:xfrm>
                <a:off x="9121845" y="6033482"/>
                <a:ext cx="3009831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𝒂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=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𝟐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.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𝟓</m:t>
                    </m:r>
                    <m:r>
                      <a:rPr kumimoji="0" lang="en-GB" sz="4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Cambria Math" panose="02040503050406030204" pitchFamily="18" charset="0"/>
                        <a:cs typeface="+mn-cs"/>
                      </a:rPr>
                      <m:t> </m:t>
                    </m:r>
                  </m:oMath>
                </a14:m>
                <a:r>
                  <a:rPr kumimoji="0" lang="en-GB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Cambria Math" panose="02040503050406030204" pitchFamily="18" charset="0"/>
                    <a:cs typeface="+mn-cs"/>
                  </a:rPr>
                  <a:t>ms</a:t>
                </a:r>
                <a:r>
                  <a:rPr kumimoji="0" lang="en-GB" sz="4000" b="1" i="0" u="none" strike="noStrike" kern="1200" cap="none" spc="0" normalizeH="0" baseline="3000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Cambria Math" panose="02040503050406030204" pitchFamily="18" charset="0"/>
                    <a:cs typeface="+mn-cs"/>
                  </a:rPr>
                  <a:t>-2</a:t>
                </a:r>
                <a:endParaRPr lang="en-GB" sz="16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A7DB344-D1EF-839C-815C-89F444B553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1845" y="6033482"/>
                <a:ext cx="3009831" cy="707886"/>
              </a:xfrm>
              <a:prstGeom prst="rect">
                <a:avLst/>
              </a:prstGeom>
              <a:blipFill>
                <a:blip r:embed="rId8"/>
                <a:stretch>
                  <a:fillRect t="-15517" r="-2024" b="-362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EA4B2E38-7A44-802B-D48E-896D1CAA915A}"/>
              </a:ext>
            </a:extLst>
          </p:cNvPr>
          <p:cNvSpPr txBox="1"/>
          <p:nvPr/>
        </p:nvSpPr>
        <p:spPr>
          <a:xfrm>
            <a:off x="6551056" y="2771650"/>
            <a:ext cx="432048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7139D9-EDCC-16F9-D3E5-D8EFA6660C6F}"/>
              </a:ext>
            </a:extLst>
          </p:cNvPr>
          <p:cNvSpPr txBox="1"/>
          <p:nvPr/>
        </p:nvSpPr>
        <p:spPr>
          <a:xfrm>
            <a:off x="6551056" y="4442997"/>
            <a:ext cx="432048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4" name="TextBox 32">
            <a:extLst>
              <a:ext uri="{FF2B5EF4-FFF2-40B4-BE49-F238E27FC236}">
                <a16:creationId xmlns:a16="http://schemas.microsoft.com/office/drawing/2014/main" id="{E48FACDA-6EFA-E311-3C0B-90184E838FF2}"/>
              </a:ext>
            </a:extLst>
          </p:cNvPr>
          <p:cNvSpPr txBox="1"/>
          <p:nvPr/>
        </p:nvSpPr>
        <p:spPr>
          <a:xfrm>
            <a:off x="4079776" y="164247"/>
            <a:ext cx="3663079" cy="584775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b="1" dirty="0">
                <a:latin typeface="+mj-lt"/>
              </a:rPr>
              <a:t>No External Forces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306741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7" grpId="0"/>
      <p:bldP spid="9" grpId="0"/>
      <p:bldP spid="11" grpId="0"/>
      <p:bldP spid="13" grpId="0"/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8EC39B1-7A69-4B2D-89EA-56CB1005E050}"/>
                  </a:ext>
                </a:extLst>
              </p:cNvPr>
              <p:cNvSpPr txBox="1"/>
              <p:nvPr/>
            </p:nvSpPr>
            <p:spPr>
              <a:xfrm>
                <a:off x="551384" y="1412776"/>
                <a:ext cx="11305256" cy="483016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A particle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4800" dirty="0"/>
                  <a:t> of mass 2kg is moving up a slope on a smooth slope and is being acted on by a force of 12N that acts parallel to the slope.</a:t>
                </a:r>
              </a:p>
              <a:p>
                <a:r>
                  <a:rPr lang="en-GB" sz="4800" dirty="0"/>
                  <a:t>The slope is inclined at an angle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sz="4800" dirty="0"/>
                  <a:t> to the horizontal, where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80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GB" sz="4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4800" dirty="0"/>
                  <a:t>. </a:t>
                </a:r>
              </a:p>
              <a:p>
                <a:r>
                  <a:rPr lang="en-GB" sz="4800" dirty="0"/>
                  <a:t>Work out the acceleration of the particle.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8EC39B1-7A69-4B2D-89EA-56CB1005E0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1412776"/>
                <a:ext cx="11305256" cy="4830168"/>
              </a:xfrm>
              <a:prstGeom prst="rect">
                <a:avLst/>
              </a:prstGeom>
              <a:blipFill>
                <a:blip r:embed="rId2"/>
                <a:stretch>
                  <a:fillRect l="-836" t="-361" r="-2039" b="-325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32">
            <a:extLst>
              <a:ext uri="{FF2B5EF4-FFF2-40B4-BE49-F238E27FC236}">
                <a16:creationId xmlns:a16="http://schemas.microsoft.com/office/drawing/2014/main" id="{12C1C5DD-78B3-4018-98DA-7B3DCC0BBC5F}"/>
              </a:ext>
            </a:extLst>
          </p:cNvPr>
          <p:cNvSpPr txBox="1"/>
          <p:nvPr/>
        </p:nvSpPr>
        <p:spPr>
          <a:xfrm>
            <a:off x="1631504" y="260648"/>
            <a:ext cx="9309473" cy="76944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 b="1" dirty="0">
                <a:latin typeface="+mj-lt"/>
              </a:rPr>
              <a:t>External Forces – Parallel to the Slope</a:t>
            </a:r>
            <a:endParaRPr lang="en-GB" sz="4400" b="1" dirty="0"/>
          </a:p>
        </p:txBody>
      </p:sp>
    </p:spTree>
    <p:extLst>
      <p:ext uri="{BB962C8B-B14F-4D97-AF65-F5344CB8AC3E}">
        <p14:creationId xmlns:p14="http://schemas.microsoft.com/office/powerpoint/2010/main" val="23317515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A3F52B-86FB-9957-8F47-D446E96D4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3CC00AD-8006-5F41-FA52-A2E48EF39E8D}"/>
                  </a:ext>
                </a:extLst>
              </p:cNvPr>
              <p:cNvSpPr txBox="1"/>
              <p:nvPr/>
            </p:nvSpPr>
            <p:spPr>
              <a:xfrm>
                <a:off x="547104" y="870353"/>
                <a:ext cx="11305256" cy="199426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 particle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2800" dirty="0"/>
                  <a:t> of mass 2kg is moving up a slope on a smooth slope and is being acted on by a force of 12N that acts parallel to the slope.</a:t>
                </a:r>
              </a:p>
              <a:p>
                <a:r>
                  <a:rPr lang="en-GB" sz="2800" dirty="0"/>
                  <a:t>The slope is inclined at an angle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sz="2800" dirty="0"/>
                  <a:t> to the horizontal, where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80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2800" dirty="0"/>
                  <a:t>. </a:t>
                </a:r>
              </a:p>
              <a:p>
                <a:r>
                  <a:rPr lang="en-GB" sz="2800" dirty="0"/>
                  <a:t>Work out the acceleration of the particle.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3CC00AD-8006-5F41-FA52-A2E48EF39E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104" y="870353"/>
                <a:ext cx="11305256" cy="1994264"/>
              </a:xfrm>
              <a:prstGeom prst="rect">
                <a:avLst/>
              </a:prstGeom>
              <a:blipFill>
                <a:blip r:embed="rId2"/>
                <a:stretch>
                  <a:fillRect b="-338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1E710EAA-6316-19FF-6AF6-64322878E8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7371" y="2827766"/>
            <a:ext cx="5832648" cy="381419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9E56BC0-72DA-EA29-18E5-4D0A8AB04243}"/>
                  </a:ext>
                </a:extLst>
              </p:cNvPr>
              <p:cNvSpPr txBox="1"/>
              <p:nvPr/>
            </p:nvSpPr>
            <p:spPr>
              <a:xfrm>
                <a:off x="3000958" y="3073131"/>
                <a:ext cx="180020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𝑚𝑎</m:t>
                      </m:r>
                    </m:oMath>
                  </m:oMathPara>
                </a14:m>
                <a:endParaRPr lang="en-GB" sz="60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CA5686F-5F58-6840-4229-61A30CC08F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0958" y="3073131"/>
                <a:ext cx="1800200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6A9EE69-6D13-6DEF-E0B8-9C431960A073}"/>
                  </a:ext>
                </a:extLst>
              </p:cNvPr>
              <p:cNvSpPr txBox="1"/>
              <p:nvPr/>
            </p:nvSpPr>
            <p:spPr>
              <a:xfrm>
                <a:off x="767408" y="3927976"/>
                <a:ext cx="4104456" cy="6463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12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−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2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𝑔</m:t>
                      </m:r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𝛼</m:t>
                          </m:r>
                        </m:e>
                      </m:func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=2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𝑎</m:t>
                      </m:r>
                    </m:oMath>
                  </m:oMathPara>
                </a14:m>
                <a:br>
                  <a:rPr kumimoji="0" lang="en-GB" sz="3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</a:br>
                <a:endParaRPr kumimoji="0" lang="en-GB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6A9EE69-6D13-6DEF-E0B8-9C431960A0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08" y="3927976"/>
                <a:ext cx="4104456" cy="64639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8F3FC60-03C8-BC45-011C-9CAEF134A68E}"/>
                  </a:ext>
                </a:extLst>
              </p:cNvPr>
              <p:cNvSpPr txBox="1"/>
              <p:nvPr/>
            </p:nvSpPr>
            <p:spPr>
              <a:xfrm>
                <a:off x="695400" y="4753955"/>
                <a:ext cx="4392488" cy="11331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12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−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2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𝑔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(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3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00B05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5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)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=2</m:t>
                      </m:r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𝑎</m:t>
                      </m:r>
                    </m:oMath>
                  </m:oMathPara>
                </a14:m>
                <a:br>
                  <a:rPr kumimoji="0" lang="en-GB" sz="36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  <a:cs typeface="+mn-cs"/>
                  </a:rPr>
                </a:br>
                <a:endParaRPr lang="en-GB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8F3FC60-03C8-BC45-011C-9CAEF134A6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4753955"/>
                <a:ext cx="4392488" cy="11331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306CC97-5382-AF98-BE71-2CCA17D6F3BF}"/>
                  </a:ext>
                </a:extLst>
              </p:cNvPr>
              <p:cNvSpPr txBox="1"/>
              <p:nvPr/>
            </p:nvSpPr>
            <p:spPr>
              <a:xfrm>
                <a:off x="2999656" y="6028484"/>
                <a:ext cx="2160240" cy="65889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𝒂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𝟎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.</m:t>
                      </m:r>
                      <m:r>
                        <a:rPr kumimoji="0" lang="en-GB" sz="36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𝟏𝟐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A306CC97-5382-AF98-BE71-2CCA17D6F3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6028484"/>
                <a:ext cx="2160240" cy="6588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32">
            <a:extLst>
              <a:ext uri="{FF2B5EF4-FFF2-40B4-BE49-F238E27FC236}">
                <a16:creationId xmlns:a16="http://schemas.microsoft.com/office/drawing/2014/main" id="{6C718F3D-206E-DD6D-69C2-0BF60094A093}"/>
              </a:ext>
            </a:extLst>
          </p:cNvPr>
          <p:cNvSpPr txBox="1"/>
          <p:nvPr/>
        </p:nvSpPr>
        <p:spPr>
          <a:xfrm>
            <a:off x="2259135" y="204330"/>
            <a:ext cx="7673730" cy="64633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b="1" dirty="0">
                <a:latin typeface="+mj-lt"/>
              </a:rPr>
              <a:t>External Forces – Parallel to the Slope</a:t>
            </a:r>
            <a:endParaRPr lang="en-GB" sz="3600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95A0E7D-3862-95B7-9616-F41ADC832A61}"/>
              </a:ext>
            </a:extLst>
          </p:cNvPr>
          <p:cNvSpPr/>
          <p:nvPr/>
        </p:nvSpPr>
        <p:spPr>
          <a:xfrm>
            <a:off x="9480376" y="2996952"/>
            <a:ext cx="1080120" cy="792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2690BBD-B8E8-FF96-10CA-95B454329CF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0335" t="33267" r="11623"/>
          <a:stretch/>
        </p:blipFill>
        <p:spPr>
          <a:xfrm rot="340602">
            <a:off x="10454174" y="3317049"/>
            <a:ext cx="861011" cy="804823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DAE638B-0226-D424-484D-628D82D7C4FA}"/>
              </a:ext>
            </a:extLst>
          </p:cNvPr>
          <p:cNvCxnSpPr/>
          <p:nvPr/>
        </p:nvCxnSpPr>
        <p:spPr>
          <a:xfrm flipV="1">
            <a:off x="7176120" y="5229200"/>
            <a:ext cx="1584176" cy="57606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80EAB04-0101-AB82-06DD-C16206F1436D}"/>
              </a:ext>
            </a:extLst>
          </p:cNvPr>
          <p:cNvCxnSpPr>
            <a:cxnSpLocks/>
          </p:cNvCxnSpPr>
          <p:nvPr/>
        </p:nvCxnSpPr>
        <p:spPr>
          <a:xfrm flipH="1">
            <a:off x="9480376" y="6093296"/>
            <a:ext cx="540060" cy="232861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27E8593-8DF5-3AC2-FA74-C5346CC51033}"/>
                  </a:ext>
                </a:extLst>
              </p:cNvPr>
              <p:cNvSpPr txBox="1"/>
              <p:nvPr/>
            </p:nvSpPr>
            <p:spPr>
              <a:xfrm>
                <a:off x="7608168" y="5013176"/>
                <a:ext cx="52772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1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12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D27E8593-8DF5-3AC2-FA74-C5346CC510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8168" y="5013176"/>
                <a:ext cx="52772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4802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/>
      <p:bldP spid="14" grpId="0"/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A4CCD0-00A6-2CBA-C589-F921D836D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61E92D8-C6C4-009D-9C71-0CB2BA6856CE}"/>
              </a:ext>
            </a:extLst>
          </p:cNvPr>
          <p:cNvCxnSpPr>
            <a:cxnSpLocks/>
          </p:cNvCxnSpPr>
          <p:nvPr/>
        </p:nvCxnSpPr>
        <p:spPr>
          <a:xfrm>
            <a:off x="3503712" y="5541966"/>
            <a:ext cx="5275959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B29A3281-89C4-47A1-5C98-B7BBE4D28E6B}"/>
              </a:ext>
            </a:extLst>
          </p:cNvPr>
          <p:cNvSpPr/>
          <p:nvPr/>
        </p:nvSpPr>
        <p:spPr>
          <a:xfrm>
            <a:off x="4317662" y="5071202"/>
            <a:ext cx="118683" cy="487731"/>
          </a:xfrm>
          <a:custGeom>
            <a:avLst/>
            <a:gdLst>
              <a:gd name="connsiteX0" fmla="*/ 0 w 57150"/>
              <a:gd name="connsiteY0" fmla="*/ 0 h 157163"/>
              <a:gd name="connsiteX1" fmla="*/ 38100 w 57150"/>
              <a:gd name="connsiteY1" fmla="*/ 71438 h 157163"/>
              <a:gd name="connsiteX2" fmla="*/ 57150 w 57150"/>
              <a:gd name="connsiteY2" fmla="*/ 157163 h 157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150" h="157163">
                <a:moveTo>
                  <a:pt x="0" y="0"/>
                </a:moveTo>
                <a:cubicBezTo>
                  <a:pt x="14287" y="22622"/>
                  <a:pt x="28575" y="45244"/>
                  <a:pt x="38100" y="71438"/>
                </a:cubicBezTo>
                <a:cubicBezTo>
                  <a:pt x="47625" y="97632"/>
                  <a:pt x="52387" y="127397"/>
                  <a:pt x="57150" y="157163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C3C4F19D-33FE-1B49-41AE-96251F54B371}"/>
                  </a:ext>
                </a:extLst>
              </p:cNvPr>
              <p:cNvSpPr txBox="1"/>
              <p:nvPr/>
            </p:nvSpPr>
            <p:spPr>
              <a:xfrm>
                <a:off x="4337547" y="5009757"/>
                <a:ext cx="557163" cy="523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z-Cyrl-AZ" sz="2800" i="1">
                          <a:latin typeface="Cambria Math" panose="02040503050406030204" pitchFamily="18" charset="0"/>
                        </a:rPr>
                        <m:t>Ө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C3C4F19D-33FE-1B49-41AE-96251F54B3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7547" y="5009757"/>
                <a:ext cx="557163" cy="5232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Rectangle 65">
            <a:extLst>
              <a:ext uri="{FF2B5EF4-FFF2-40B4-BE49-F238E27FC236}">
                <a16:creationId xmlns:a16="http://schemas.microsoft.com/office/drawing/2014/main" id="{92DCC211-998F-4F24-51AD-3DEF86FE47F5}"/>
              </a:ext>
            </a:extLst>
          </p:cNvPr>
          <p:cNvSpPr/>
          <p:nvPr/>
        </p:nvSpPr>
        <p:spPr>
          <a:xfrm rot="19821891">
            <a:off x="5724309" y="3001951"/>
            <a:ext cx="1188075" cy="849670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m</a:t>
            </a:r>
            <a:endParaRPr lang="en-GB" sz="4800" b="1" dirty="0">
              <a:solidFill>
                <a:schemeClr val="tx1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C32F865-E768-53E1-9328-6B830FC1A664}"/>
              </a:ext>
            </a:extLst>
          </p:cNvPr>
          <p:cNvCxnSpPr/>
          <p:nvPr/>
        </p:nvCxnSpPr>
        <p:spPr>
          <a:xfrm flipV="1">
            <a:off x="3503712" y="2636912"/>
            <a:ext cx="5084323" cy="290505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A335CF8-CFF3-70BA-4D8D-B2FBC0CF8EB6}"/>
              </a:ext>
            </a:extLst>
          </p:cNvPr>
          <p:cNvCxnSpPr>
            <a:cxnSpLocks/>
          </p:cNvCxnSpPr>
          <p:nvPr/>
        </p:nvCxnSpPr>
        <p:spPr>
          <a:xfrm>
            <a:off x="3422428" y="2966813"/>
            <a:ext cx="2320846" cy="689217"/>
          </a:xfrm>
          <a:prstGeom prst="straightConnector1">
            <a:avLst/>
          </a:prstGeom>
          <a:ln w="381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3C2B91EA-B2CC-A128-9715-8F2F070A0DE5}"/>
              </a:ext>
            </a:extLst>
          </p:cNvPr>
          <p:cNvSpPr/>
          <p:nvPr/>
        </p:nvSpPr>
        <p:spPr>
          <a:xfrm>
            <a:off x="3363066" y="2396675"/>
            <a:ext cx="4106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FF"/>
                </a:solidFill>
              </a:rPr>
              <a:t>E</a:t>
            </a:r>
            <a:endParaRPr lang="en-GB" sz="3600" b="1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801817A-A607-287D-F34D-FEEEDED439ED}"/>
              </a:ext>
            </a:extLst>
          </p:cNvPr>
          <p:cNvCxnSpPr>
            <a:cxnSpLocks/>
          </p:cNvCxnSpPr>
          <p:nvPr/>
        </p:nvCxnSpPr>
        <p:spPr>
          <a:xfrm flipV="1">
            <a:off x="4343699" y="3730001"/>
            <a:ext cx="1440476" cy="81270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4704CC6-419F-5227-79C9-6F0424717859}"/>
              </a:ext>
            </a:extLst>
          </p:cNvPr>
          <p:cNvCxnSpPr>
            <a:cxnSpLocks/>
          </p:cNvCxnSpPr>
          <p:nvPr/>
        </p:nvCxnSpPr>
        <p:spPr>
          <a:xfrm>
            <a:off x="3422428" y="3005026"/>
            <a:ext cx="910894" cy="1507359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57C2E38-8C09-B9D7-5DC3-2157E84E926C}"/>
                  </a:ext>
                </a:extLst>
              </p:cNvPr>
              <p:cNvSpPr txBox="1"/>
              <p:nvPr/>
            </p:nvSpPr>
            <p:spPr>
              <a:xfrm>
                <a:off x="4977512" y="3402342"/>
                <a:ext cx="68832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GB" sz="48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757C2E38-8C09-B9D7-5DC3-2157E84E92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7512" y="3402342"/>
                <a:ext cx="688328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5BEB766A-EF7E-52CC-DE3D-5A0E6D655CA4}"/>
                  </a:ext>
                </a:extLst>
              </p:cNvPr>
              <p:cNvSpPr/>
              <p:nvPr/>
            </p:nvSpPr>
            <p:spPr>
              <a:xfrm rot="19753699">
                <a:off x="4441680" y="4067572"/>
                <a:ext cx="137858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𝑐𝑜𝑠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en-GB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5BEB766A-EF7E-52CC-DE3D-5A0E6D655C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753699">
                <a:off x="4441680" y="4067572"/>
                <a:ext cx="1378583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D41900D0-5EF3-592D-5E56-38F9460B7491}"/>
                  </a:ext>
                </a:extLst>
              </p:cNvPr>
              <p:cNvSpPr/>
              <p:nvPr/>
            </p:nvSpPr>
            <p:spPr>
              <a:xfrm>
                <a:off x="2529869" y="3598413"/>
                <a:ext cx="144206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m:rPr>
                              <m:nor/>
                            </m:rPr>
                            <a:rPr lang="en-GB" sz="4000" b="1" dirty="0"/>
                            <m:t> </m:t>
                          </m:r>
                        </m:e>
                      </m:func>
                    </m:oMath>
                  </m:oMathPara>
                </a14:m>
                <a:endParaRPr lang="en-GB" sz="48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D41900D0-5EF3-592D-5E56-38F9460B749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9869" y="3598413"/>
                <a:ext cx="1442061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32">
            <a:extLst>
              <a:ext uri="{FF2B5EF4-FFF2-40B4-BE49-F238E27FC236}">
                <a16:creationId xmlns:a16="http://schemas.microsoft.com/office/drawing/2014/main" id="{B8053DB6-35C4-2798-4143-4F9C11BA10A7}"/>
              </a:ext>
            </a:extLst>
          </p:cNvPr>
          <p:cNvSpPr txBox="1"/>
          <p:nvPr/>
        </p:nvSpPr>
        <p:spPr>
          <a:xfrm>
            <a:off x="839416" y="579062"/>
            <a:ext cx="10513168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>
                <a:latin typeface="+mj-lt"/>
              </a:rPr>
              <a:t>External Forces at an angle to the slope</a:t>
            </a:r>
            <a:endParaRPr lang="en-GB" sz="4800" b="1" dirty="0"/>
          </a:p>
        </p:txBody>
      </p:sp>
    </p:spTree>
    <p:extLst>
      <p:ext uri="{BB962C8B-B14F-4D97-AF65-F5344CB8AC3E}">
        <p14:creationId xmlns:p14="http://schemas.microsoft.com/office/powerpoint/2010/main" val="307211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1" grpId="0"/>
      <p:bldP spid="4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7FBEFF3-62BD-4EA2-B525-F41AADC5A01C}"/>
              </a:ext>
            </a:extLst>
          </p:cNvPr>
          <p:cNvCxnSpPr>
            <a:cxnSpLocks/>
          </p:cNvCxnSpPr>
          <p:nvPr/>
        </p:nvCxnSpPr>
        <p:spPr>
          <a:xfrm>
            <a:off x="3143672" y="4965902"/>
            <a:ext cx="5275959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C1CC914-589E-447D-A43A-04145D6FAFDA}"/>
              </a:ext>
            </a:extLst>
          </p:cNvPr>
          <p:cNvCxnSpPr>
            <a:cxnSpLocks/>
          </p:cNvCxnSpPr>
          <p:nvPr/>
        </p:nvCxnSpPr>
        <p:spPr>
          <a:xfrm>
            <a:off x="6240015" y="3212975"/>
            <a:ext cx="504056" cy="864096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C9599C85-E1AB-4E5E-9AA9-04D799966563}"/>
              </a:ext>
            </a:extLst>
          </p:cNvPr>
          <p:cNvSpPr/>
          <p:nvPr/>
        </p:nvSpPr>
        <p:spPr>
          <a:xfrm>
            <a:off x="3957622" y="4495138"/>
            <a:ext cx="118683" cy="487731"/>
          </a:xfrm>
          <a:custGeom>
            <a:avLst/>
            <a:gdLst>
              <a:gd name="connsiteX0" fmla="*/ 0 w 57150"/>
              <a:gd name="connsiteY0" fmla="*/ 0 h 157163"/>
              <a:gd name="connsiteX1" fmla="*/ 38100 w 57150"/>
              <a:gd name="connsiteY1" fmla="*/ 71438 h 157163"/>
              <a:gd name="connsiteX2" fmla="*/ 57150 w 57150"/>
              <a:gd name="connsiteY2" fmla="*/ 157163 h 157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150" h="157163">
                <a:moveTo>
                  <a:pt x="0" y="0"/>
                </a:moveTo>
                <a:cubicBezTo>
                  <a:pt x="14287" y="22622"/>
                  <a:pt x="28575" y="45244"/>
                  <a:pt x="38100" y="71438"/>
                </a:cubicBezTo>
                <a:cubicBezTo>
                  <a:pt x="47625" y="97632"/>
                  <a:pt x="52387" y="127397"/>
                  <a:pt x="57150" y="157163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8437FDD-3765-4723-8927-00EAFB4ED0EA}"/>
                  </a:ext>
                </a:extLst>
              </p:cNvPr>
              <p:cNvSpPr txBox="1"/>
              <p:nvPr/>
            </p:nvSpPr>
            <p:spPr>
              <a:xfrm>
                <a:off x="3977507" y="4433693"/>
                <a:ext cx="557163" cy="523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z-Cyrl-AZ" sz="2800" i="1">
                          <a:latin typeface="Cambria Math" panose="02040503050406030204" pitchFamily="18" charset="0"/>
                        </a:rPr>
                        <m:t>Ө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8437FDD-3765-4723-8927-00EAFB4ED0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7507" y="4433693"/>
                <a:ext cx="557163" cy="5232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7C1CC914-589E-447D-A43A-04145D6FAFDA}"/>
              </a:ext>
            </a:extLst>
          </p:cNvPr>
          <p:cNvCxnSpPr>
            <a:cxnSpLocks/>
          </p:cNvCxnSpPr>
          <p:nvPr/>
        </p:nvCxnSpPr>
        <p:spPr>
          <a:xfrm flipH="1" flipV="1">
            <a:off x="5315473" y="1624735"/>
            <a:ext cx="494466" cy="902639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>
            <a:extLst>
              <a:ext uri="{FF2B5EF4-FFF2-40B4-BE49-F238E27FC236}">
                <a16:creationId xmlns:a16="http://schemas.microsoft.com/office/drawing/2014/main" id="{8E881D47-EF41-468C-A485-277202FCF668}"/>
              </a:ext>
            </a:extLst>
          </p:cNvPr>
          <p:cNvSpPr/>
          <p:nvPr/>
        </p:nvSpPr>
        <p:spPr>
          <a:xfrm rot="19821891">
            <a:off x="5364269" y="2425887"/>
            <a:ext cx="1188075" cy="849670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m</a:t>
            </a:r>
            <a:endParaRPr lang="en-GB" sz="4800" b="1" dirty="0">
              <a:solidFill>
                <a:schemeClr val="tx1"/>
              </a:solidFill>
            </a:endParaRP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7C1CC914-589E-447D-A43A-04145D6FAFDA}"/>
              </a:ext>
            </a:extLst>
          </p:cNvPr>
          <p:cNvCxnSpPr>
            <a:cxnSpLocks/>
          </p:cNvCxnSpPr>
          <p:nvPr/>
        </p:nvCxnSpPr>
        <p:spPr>
          <a:xfrm flipH="1">
            <a:off x="5781651" y="4077485"/>
            <a:ext cx="920437" cy="50894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F087CCC-B3DD-46CA-A8B9-068AFA966899}"/>
              </a:ext>
            </a:extLst>
          </p:cNvPr>
          <p:cNvCxnSpPr/>
          <p:nvPr/>
        </p:nvCxnSpPr>
        <p:spPr>
          <a:xfrm flipV="1">
            <a:off x="3143672" y="2060848"/>
            <a:ext cx="5084323" cy="290505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6559057" y="3260595"/>
                <a:ext cx="165058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az-Cyrl-AZ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Ө</m:t>
                          </m:r>
                        </m:e>
                      </m:func>
                    </m:oMath>
                  </m:oMathPara>
                </a14:m>
                <a:endParaRPr lang="en-GB" sz="48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9057" y="3260595"/>
                <a:ext cx="165058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6240016" y="4268004"/>
                <a:ext cx="160088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az-Cyrl-AZ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Ө</m:t>
                          </m:r>
                        </m:e>
                      </m:func>
                    </m:oMath>
                  </m:oMathPara>
                </a14:m>
                <a:endParaRPr lang="en-GB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4268004"/>
                <a:ext cx="1600887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5057230" y="1177118"/>
                <a:ext cx="51648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en-GB" sz="48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7230" y="1177118"/>
                <a:ext cx="516487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C1CC914-589E-447D-A43A-04145D6FAFDA}"/>
              </a:ext>
            </a:extLst>
          </p:cNvPr>
          <p:cNvCxnSpPr>
            <a:cxnSpLocks/>
          </p:cNvCxnSpPr>
          <p:nvPr/>
        </p:nvCxnSpPr>
        <p:spPr>
          <a:xfrm>
            <a:off x="3062388" y="2390749"/>
            <a:ext cx="2320846" cy="689217"/>
          </a:xfrm>
          <a:prstGeom prst="straightConnector1">
            <a:avLst/>
          </a:prstGeom>
          <a:ln w="381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3003026" y="1820611"/>
            <a:ext cx="4106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FF"/>
                </a:solidFill>
              </a:rPr>
              <a:t>E</a:t>
            </a:r>
            <a:endParaRPr lang="en-GB" sz="3600" b="1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C1CC914-589E-447D-A43A-04145D6FAFDA}"/>
              </a:ext>
            </a:extLst>
          </p:cNvPr>
          <p:cNvCxnSpPr>
            <a:cxnSpLocks/>
          </p:cNvCxnSpPr>
          <p:nvPr/>
        </p:nvCxnSpPr>
        <p:spPr>
          <a:xfrm flipV="1">
            <a:off x="3983659" y="3153937"/>
            <a:ext cx="1440476" cy="81270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C1CC914-589E-447D-A43A-04145D6FAFDA}"/>
              </a:ext>
            </a:extLst>
          </p:cNvPr>
          <p:cNvCxnSpPr>
            <a:cxnSpLocks/>
          </p:cNvCxnSpPr>
          <p:nvPr/>
        </p:nvCxnSpPr>
        <p:spPr>
          <a:xfrm>
            <a:off x="3062388" y="2428962"/>
            <a:ext cx="910894" cy="1507359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8437FDD-3765-4723-8927-00EAFB4ED0EA}"/>
                  </a:ext>
                </a:extLst>
              </p:cNvPr>
              <p:cNvSpPr txBox="1"/>
              <p:nvPr/>
            </p:nvSpPr>
            <p:spPr>
              <a:xfrm>
                <a:off x="4617472" y="2826278"/>
                <a:ext cx="68832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GB" sz="48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8437FDD-3765-4723-8927-00EAFB4ED0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7472" y="2826278"/>
                <a:ext cx="688328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/>
              <p:cNvSpPr/>
              <p:nvPr/>
            </p:nvSpPr>
            <p:spPr>
              <a:xfrm rot="19753699">
                <a:off x="4081640" y="3491508"/>
                <a:ext cx="137858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𝑐𝑜𝑠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en-GB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1" name="Rectangle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753699">
                <a:off x="4081640" y="3491508"/>
                <a:ext cx="1378583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/>
              <p:cNvSpPr/>
              <p:nvPr/>
            </p:nvSpPr>
            <p:spPr>
              <a:xfrm>
                <a:off x="2169829" y="3022349"/>
                <a:ext cx="144206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m:rPr>
                              <m:nor/>
                            </m:rPr>
                            <a:rPr lang="en-GB" sz="4000" b="1" dirty="0"/>
                            <m:t> </m:t>
                          </m:r>
                        </m:e>
                      </m:func>
                    </m:oMath>
                  </m:oMathPara>
                </a14:m>
                <a:endParaRPr lang="en-GB" sz="48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2" name="Rectangle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9829" y="3022349"/>
                <a:ext cx="1442061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/>
          <p:cNvSpPr txBox="1"/>
          <p:nvPr/>
        </p:nvSpPr>
        <p:spPr>
          <a:xfrm>
            <a:off x="443372" y="193522"/>
            <a:ext cx="11305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/>
              <a:t>What is the calculation needed to find </a:t>
            </a:r>
            <a:r>
              <a:rPr lang="en-US" sz="5200" b="1" dirty="0">
                <a:solidFill>
                  <a:srgbClr val="0000FF"/>
                </a:solidFill>
              </a:rPr>
              <a:t>R</a:t>
            </a:r>
            <a:r>
              <a:rPr lang="en-US" sz="5200" dirty="0"/>
              <a:t>?</a:t>
            </a:r>
            <a:endParaRPr lang="en-GB" sz="5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/>
              <p:cNvSpPr/>
              <p:nvPr/>
            </p:nvSpPr>
            <p:spPr>
              <a:xfrm>
                <a:off x="2007160" y="5465479"/>
                <a:ext cx="7902291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60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0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func>
                        <m:funcPr>
                          <m:ctrlPr>
                            <a:rPr lang="en-GB" sz="6000" i="1">
                              <a:solidFill>
                                <a:srgbClr val="FF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60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6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60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6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𝑚𝑔</m:t>
                          </m:r>
                          <m:func>
                            <m:funcPr>
                              <m:ctrlPr>
                                <a:rPr lang="en-US" sz="6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6000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az-Cyrl-AZ" sz="6000" i="1">
                                  <a:solidFill>
                                    <a:srgbClr val="0000FF"/>
                                  </a:solidFill>
                                  <a:latin typeface="Cambria Math" panose="02040503050406030204" pitchFamily="18" charset="0"/>
                                </a:rPr>
                                <m:t>Ө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GB" sz="9600" dirty="0">
                  <a:solidFill>
                    <a:srgbClr val="FF00FF"/>
                  </a:solidFill>
                </a:endParaRPr>
              </a:p>
            </p:txBody>
          </p:sp>
        </mc:Choice>
        <mc:Fallback xmlns=""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7160" y="5465479"/>
                <a:ext cx="7902291" cy="101566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9574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35" grpId="0"/>
      <p:bldP spid="41" grpId="0"/>
      <p:bldP spid="42" grpId="0"/>
      <p:bldP spid="4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87E0B-AD39-9BBB-30E7-2CAAD8D979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BD57E8A-664B-F60D-1DFA-09B461771760}"/>
              </a:ext>
            </a:extLst>
          </p:cNvPr>
          <p:cNvCxnSpPr>
            <a:cxnSpLocks/>
          </p:cNvCxnSpPr>
          <p:nvPr/>
        </p:nvCxnSpPr>
        <p:spPr>
          <a:xfrm>
            <a:off x="3071664" y="5428257"/>
            <a:ext cx="5275959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CAC775A4-81ED-4B7C-5F60-789BE7DAD96A}"/>
              </a:ext>
            </a:extLst>
          </p:cNvPr>
          <p:cNvCxnSpPr>
            <a:cxnSpLocks/>
          </p:cNvCxnSpPr>
          <p:nvPr/>
        </p:nvCxnSpPr>
        <p:spPr>
          <a:xfrm>
            <a:off x="6168007" y="3675330"/>
            <a:ext cx="504056" cy="864096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FF9D17BB-F925-7D1D-B784-7DF7CFF76833}"/>
              </a:ext>
            </a:extLst>
          </p:cNvPr>
          <p:cNvSpPr/>
          <p:nvPr/>
        </p:nvSpPr>
        <p:spPr>
          <a:xfrm>
            <a:off x="3885614" y="4957493"/>
            <a:ext cx="118683" cy="487731"/>
          </a:xfrm>
          <a:custGeom>
            <a:avLst/>
            <a:gdLst>
              <a:gd name="connsiteX0" fmla="*/ 0 w 57150"/>
              <a:gd name="connsiteY0" fmla="*/ 0 h 157163"/>
              <a:gd name="connsiteX1" fmla="*/ 38100 w 57150"/>
              <a:gd name="connsiteY1" fmla="*/ 71438 h 157163"/>
              <a:gd name="connsiteX2" fmla="*/ 57150 w 57150"/>
              <a:gd name="connsiteY2" fmla="*/ 157163 h 157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150" h="157163">
                <a:moveTo>
                  <a:pt x="0" y="0"/>
                </a:moveTo>
                <a:cubicBezTo>
                  <a:pt x="14287" y="22622"/>
                  <a:pt x="28575" y="45244"/>
                  <a:pt x="38100" y="71438"/>
                </a:cubicBezTo>
                <a:cubicBezTo>
                  <a:pt x="47625" y="97632"/>
                  <a:pt x="52387" y="127397"/>
                  <a:pt x="57150" y="157163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9510766-C6FF-7BC0-A11A-49EE7FF08904}"/>
                  </a:ext>
                </a:extLst>
              </p:cNvPr>
              <p:cNvSpPr txBox="1"/>
              <p:nvPr/>
            </p:nvSpPr>
            <p:spPr>
              <a:xfrm>
                <a:off x="3905499" y="4896048"/>
                <a:ext cx="557163" cy="523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z-Cyrl-AZ" sz="2800" i="1">
                          <a:latin typeface="Cambria Math" panose="02040503050406030204" pitchFamily="18" charset="0"/>
                        </a:rPr>
                        <m:t>Ө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9510766-C6FF-7BC0-A11A-49EE7FF089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5499" y="4896048"/>
                <a:ext cx="557163" cy="5232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0C5978FA-A6D7-B634-A135-D2DB6E7731F8}"/>
              </a:ext>
            </a:extLst>
          </p:cNvPr>
          <p:cNvCxnSpPr>
            <a:cxnSpLocks/>
          </p:cNvCxnSpPr>
          <p:nvPr/>
        </p:nvCxnSpPr>
        <p:spPr>
          <a:xfrm flipH="1" flipV="1">
            <a:off x="5243465" y="2087090"/>
            <a:ext cx="494466" cy="902639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ectangle 65">
            <a:extLst>
              <a:ext uri="{FF2B5EF4-FFF2-40B4-BE49-F238E27FC236}">
                <a16:creationId xmlns:a16="http://schemas.microsoft.com/office/drawing/2014/main" id="{DA7F5D3F-EFD9-22ED-9DF8-0D835DD3E02A}"/>
              </a:ext>
            </a:extLst>
          </p:cNvPr>
          <p:cNvSpPr/>
          <p:nvPr/>
        </p:nvSpPr>
        <p:spPr>
          <a:xfrm rot="19821891">
            <a:off x="5292261" y="2888242"/>
            <a:ext cx="1188075" cy="849670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m</a:t>
            </a:r>
            <a:endParaRPr lang="en-GB" sz="4800" b="1" dirty="0">
              <a:solidFill>
                <a:schemeClr val="tx1"/>
              </a:solidFill>
            </a:endParaRP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CF7A3A47-999E-A354-8519-7AF7381C6F1B}"/>
              </a:ext>
            </a:extLst>
          </p:cNvPr>
          <p:cNvCxnSpPr>
            <a:cxnSpLocks/>
          </p:cNvCxnSpPr>
          <p:nvPr/>
        </p:nvCxnSpPr>
        <p:spPr>
          <a:xfrm flipH="1">
            <a:off x="5709643" y="4539840"/>
            <a:ext cx="920437" cy="50894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850BB83-F2BD-A60B-D2DD-CBF07CB9469B}"/>
              </a:ext>
            </a:extLst>
          </p:cNvPr>
          <p:cNvCxnSpPr/>
          <p:nvPr/>
        </p:nvCxnSpPr>
        <p:spPr>
          <a:xfrm flipV="1">
            <a:off x="3071664" y="2523203"/>
            <a:ext cx="5084323" cy="290505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C9A46F43-B0EC-5112-2CF2-6B9A1A72641E}"/>
                  </a:ext>
                </a:extLst>
              </p:cNvPr>
              <p:cNvSpPr/>
              <p:nvPr/>
            </p:nvSpPr>
            <p:spPr>
              <a:xfrm>
                <a:off x="6487049" y="3722950"/>
                <a:ext cx="165058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az-Cyrl-AZ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Ө</m:t>
                          </m:r>
                        </m:e>
                      </m:func>
                    </m:oMath>
                  </m:oMathPara>
                </a14:m>
                <a:endParaRPr lang="en-GB" sz="48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C9A46F43-B0EC-5112-2CF2-6B9A1A72641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7049" y="3722950"/>
                <a:ext cx="165058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E13E483-E1D9-4EEE-97C1-F6270D2133AA}"/>
                  </a:ext>
                </a:extLst>
              </p:cNvPr>
              <p:cNvSpPr/>
              <p:nvPr/>
            </p:nvSpPr>
            <p:spPr>
              <a:xfrm>
                <a:off x="6168008" y="4730359"/>
                <a:ext cx="160088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az-Cyrl-AZ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Ө</m:t>
                          </m:r>
                        </m:e>
                      </m:func>
                    </m:oMath>
                  </m:oMathPara>
                </a14:m>
                <a:endParaRPr lang="en-GB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E13E483-E1D9-4EEE-97C1-F6270D2133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008" y="4730359"/>
                <a:ext cx="1600887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3AAD147B-3E15-952F-A863-F8FB29E713E4}"/>
                  </a:ext>
                </a:extLst>
              </p:cNvPr>
              <p:cNvSpPr/>
              <p:nvPr/>
            </p:nvSpPr>
            <p:spPr>
              <a:xfrm>
                <a:off x="4985222" y="1639473"/>
                <a:ext cx="51648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</m:oMath>
                  </m:oMathPara>
                </a14:m>
                <a:endParaRPr lang="en-GB" sz="4800" b="1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3AAD147B-3E15-952F-A863-F8FB29E713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5222" y="1639473"/>
                <a:ext cx="516487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13C28C0-6442-5DD2-278C-65D506669EBD}"/>
              </a:ext>
            </a:extLst>
          </p:cNvPr>
          <p:cNvCxnSpPr>
            <a:cxnSpLocks/>
          </p:cNvCxnSpPr>
          <p:nvPr/>
        </p:nvCxnSpPr>
        <p:spPr>
          <a:xfrm flipV="1">
            <a:off x="6428984" y="1234392"/>
            <a:ext cx="539467" cy="1782375"/>
          </a:xfrm>
          <a:prstGeom prst="straightConnector1">
            <a:avLst/>
          </a:prstGeom>
          <a:ln w="38100"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DC789137-D699-9732-16DA-6FB4E87D67D1}"/>
              </a:ext>
            </a:extLst>
          </p:cNvPr>
          <p:cNvSpPr/>
          <p:nvPr/>
        </p:nvSpPr>
        <p:spPr>
          <a:xfrm>
            <a:off x="6367393" y="1199639"/>
            <a:ext cx="4106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FF"/>
                </a:solidFill>
              </a:rPr>
              <a:t>E</a:t>
            </a:r>
            <a:endParaRPr lang="en-GB" sz="3600" b="1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EF4742B2-AF66-F621-2E80-C4B27E5995A9}"/>
              </a:ext>
            </a:extLst>
          </p:cNvPr>
          <p:cNvCxnSpPr>
            <a:cxnSpLocks/>
          </p:cNvCxnSpPr>
          <p:nvPr/>
        </p:nvCxnSpPr>
        <p:spPr>
          <a:xfrm flipV="1">
            <a:off x="6469409" y="2395242"/>
            <a:ext cx="1251682" cy="68398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06270571-1DAF-E133-27C5-29593A386AF9}"/>
              </a:ext>
            </a:extLst>
          </p:cNvPr>
          <p:cNvCxnSpPr>
            <a:cxnSpLocks/>
          </p:cNvCxnSpPr>
          <p:nvPr/>
        </p:nvCxnSpPr>
        <p:spPr>
          <a:xfrm flipH="1" flipV="1">
            <a:off x="7030042" y="1188670"/>
            <a:ext cx="677211" cy="1183035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994F592-59E8-931E-55EB-284B63404DC5}"/>
                  </a:ext>
                </a:extLst>
              </p:cNvPr>
              <p:cNvSpPr txBox="1"/>
              <p:nvPr/>
            </p:nvSpPr>
            <p:spPr>
              <a:xfrm>
                <a:off x="6420035" y="2320864"/>
                <a:ext cx="68832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GB" sz="4800" b="1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994F592-59E8-931E-55EB-284B63404D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0035" y="2320864"/>
                <a:ext cx="688328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7CD2EAAB-97B1-8E1B-F614-6722766D61FB}"/>
                  </a:ext>
                </a:extLst>
              </p:cNvPr>
              <p:cNvSpPr/>
              <p:nvPr/>
            </p:nvSpPr>
            <p:spPr>
              <a:xfrm rot="19753699">
                <a:off x="6456836" y="2618232"/>
                <a:ext cx="137858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𝑐𝑜𝑠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en-GB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7CD2EAAB-97B1-8E1B-F614-6722766D61F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753699">
                <a:off x="6456836" y="2618232"/>
                <a:ext cx="1378583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1367E8AA-4857-E20E-0A63-EBC134756FCF}"/>
                  </a:ext>
                </a:extLst>
              </p:cNvPr>
              <p:cNvSpPr/>
              <p:nvPr/>
            </p:nvSpPr>
            <p:spPr>
              <a:xfrm>
                <a:off x="7416598" y="1348740"/>
                <a:ext cx="144206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8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m:rPr>
                              <m:nor/>
                            </m:rPr>
                            <a:rPr lang="en-GB" sz="4000" b="1" dirty="0"/>
                            <m:t> </m:t>
                          </m:r>
                        </m:e>
                      </m:func>
                    </m:oMath>
                  </m:oMathPara>
                </a14:m>
                <a:endParaRPr lang="en-GB" sz="48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1367E8AA-4857-E20E-0A63-EBC134756F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6598" y="1348740"/>
                <a:ext cx="1442061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B5F05935-B4C4-6D9E-BEAF-FEBC74A52F85}"/>
              </a:ext>
            </a:extLst>
          </p:cNvPr>
          <p:cNvSpPr txBox="1"/>
          <p:nvPr/>
        </p:nvSpPr>
        <p:spPr>
          <a:xfrm>
            <a:off x="443372" y="193522"/>
            <a:ext cx="11305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200" dirty="0"/>
              <a:t>What is the calculation needed to find </a:t>
            </a:r>
            <a:r>
              <a:rPr lang="en-US" sz="5200" b="1" dirty="0">
                <a:solidFill>
                  <a:srgbClr val="0000FF"/>
                </a:solidFill>
              </a:rPr>
              <a:t>R</a:t>
            </a:r>
            <a:r>
              <a:rPr lang="en-US" sz="5200" dirty="0"/>
              <a:t>?</a:t>
            </a:r>
            <a:endParaRPr lang="en-GB" sz="5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5794C6EB-97FA-BDA1-35E8-EC776E2D4C15}"/>
                  </a:ext>
                </a:extLst>
              </p:cNvPr>
              <p:cNvSpPr/>
              <p:nvPr/>
            </p:nvSpPr>
            <p:spPr>
              <a:xfrm>
                <a:off x="1980963" y="5715372"/>
                <a:ext cx="8230074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b="1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𝑹</m:t>
                      </m:r>
                      <m:r>
                        <a:rPr lang="en-US" sz="60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  <m:func>
                        <m:funcPr>
                          <m:ctrlPr>
                            <a:rPr lang="en-GB" sz="6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60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az-Cyrl-AZ" sz="6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Ө</m:t>
                          </m:r>
                        </m:e>
                      </m:func>
                      <m:r>
                        <a:rPr lang="en-GB" sz="60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60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func>
                        <m:funcPr>
                          <m:ctrlPr>
                            <a:rPr lang="en-GB" sz="6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6000" i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6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en-GB" sz="9600" dirty="0">
                  <a:solidFill>
                    <a:srgbClr val="FF00FF"/>
                  </a:solidFill>
                </a:endParaRPr>
              </a:p>
            </p:txBody>
          </p:sp>
        </mc:Choice>
        <mc:Fallback xmlns=""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5794C6EB-97FA-BDA1-35E8-EC776E2D4C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0963" y="5715372"/>
                <a:ext cx="8230074" cy="101566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730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35" grpId="0"/>
      <p:bldP spid="41" grpId="0"/>
      <p:bldP spid="42" grpId="0"/>
      <p:bldP spid="4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87223DC-6D78-4BEB-A520-8DC3347F8A1F}"/>
                  </a:ext>
                </a:extLst>
              </p:cNvPr>
              <p:cNvSpPr txBox="1"/>
              <p:nvPr/>
            </p:nvSpPr>
            <p:spPr>
              <a:xfrm>
                <a:off x="335359" y="1412776"/>
                <a:ext cx="11593288" cy="509190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4800" dirty="0"/>
                  <a:t>A particle of mass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4800" dirty="0"/>
                  <a:t> is pushed up a smooth slope, inclined at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30°</m:t>
                    </m:r>
                  </m:oMath>
                </a14:m>
                <a:r>
                  <a:rPr lang="en-GB" sz="4800" dirty="0"/>
                  <a:t> by a force of magnitude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4800" i="1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GB" sz="4800" dirty="0"/>
                  <a:t> N acting at angle of </a:t>
                </a:r>
                <a14:m>
                  <m:oMath xmlns:m="http://schemas.openxmlformats.org/officeDocument/2006/math">
                    <m:r>
                      <a:rPr lang="en-GB" sz="4800" i="1">
                        <a:latin typeface="Cambria Math" panose="02040503050406030204" pitchFamily="18" charset="0"/>
                      </a:rPr>
                      <m:t>60°</m:t>
                    </m:r>
                  </m:oMath>
                </a14:m>
                <a:r>
                  <a:rPr lang="en-GB" sz="4800" dirty="0"/>
                  <a:t> to the slope, causing the particle to accelerate up the slope at 0.5 ms</a:t>
                </a:r>
                <a:r>
                  <a:rPr lang="en-GB" sz="4800" baseline="30000" dirty="0"/>
                  <a:t>-2</a:t>
                </a:r>
                <a:r>
                  <a:rPr lang="en-GB" sz="4800" dirty="0"/>
                  <a:t>. Show that the mass of the particle is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4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num>
                          <m:den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r>
                              <a:rPr lang="en-GB" sz="48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den>
                        </m:f>
                      </m:e>
                    </m:d>
                  </m:oMath>
                </a14:m>
                <a:r>
                  <a:rPr lang="en-GB" sz="4800" dirty="0"/>
                  <a:t> kg</a:t>
                </a: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87223DC-6D78-4BEB-A520-8DC3347F8A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59" y="1412776"/>
                <a:ext cx="11593288" cy="5091907"/>
              </a:xfrm>
              <a:prstGeom prst="rect">
                <a:avLst/>
              </a:prstGeom>
              <a:blipFill>
                <a:blip r:embed="rId2"/>
                <a:stretch>
                  <a:fillRect l="-765" t="-344" r="-173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32">
            <a:extLst>
              <a:ext uri="{FF2B5EF4-FFF2-40B4-BE49-F238E27FC236}">
                <a16:creationId xmlns:a16="http://schemas.microsoft.com/office/drawing/2014/main" id="{88B03852-977C-7131-64C3-548D841D9EAF}"/>
              </a:ext>
            </a:extLst>
          </p:cNvPr>
          <p:cNvSpPr txBox="1"/>
          <p:nvPr/>
        </p:nvSpPr>
        <p:spPr>
          <a:xfrm>
            <a:off x="1337471" y="260648"/>
            <a:ext cx="9589065" cy="76944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 b="1" dirty="0">
                <a:latin typeface="+mj-lt"/>
              </a:rPr>
              <a:t>External Forces at an angle to the slope</a:t>
            </a:r>
            <a:endParaRPr lang="en-GB" sz="4400" b="1" dirty="0"/>
          </a:p>
        </p:txBody>
      </p:sp>
    </p:spTree>
    <p:extLst>
      <p:ext uri="{BB962C8B-B14F-4D97-AF65-F5344CB8AC3E}">
        <p14:creationId xmlns:p14="http://schemas.microsoft.com/office/powerpoint/2010/main" val="9179058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3B9FAB-0E18-B2B0-D86D-2F9B64E64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EC05A17F-1D9E-2F8A-0327-A4746F4D2690}"/>
                  </a:ext>
                </a:extLst>
              </p:cNvPr>
              <p:cNvSpPr txBox="1"/>
              <p:nvPr/>
            </p:nvSpPr>
            <p:spPr>
              <a:xfrm>
                <a:off x="335360" y="690797"/>
                <a:ext cx="11593288" cy="165808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700" dirty="0"/>
                  <a:t>A particle of mass </a:t>
                </a:r>
                <a14:m>
                  <m:oMath xmlns:m="http://schemas.openxmlformats.org/officeDocument/2006/math">
                    <m:r>
                      <a:rPr lang="en-GB" sz="2700" i="1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2700" dirty="0"/>
                  <a:t> is pushed up a smooth slope, inclined at </a:t>
                </a:r>
                <a14:m>
                  <m:oMath xmlns:m="http://schemas.openxmlformats.org/officeDocument/2006/math">
                    <m:r>
                      <a:rPr lang="en-GB" sz="2700" i="1">
                        <a:latin typeface="Cambria Math" panose="02040503050406030204" pitchFamily="18" charset="0"/>
                      </a:rPr>
                      <m:t>30°</m:t>
                    </m:r>
                  </m:oMath>
                </a14:m>
                <a:r>
                  <a:rPr lang="en-GB" sz="2700" dirty="0"/>
                  <a:t> by a force of magnitude </a:t>
                </a:r>
                <a14:m>
                  <m:oMath xmlns:m="http://schemas.openxmlformats.org/officeDocument/2006/math">
                    <m:r>
                      <a:rPr lang="en-GB" sz="2700" i="1"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2700" i="1"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GB" sz="2700" dirty="0"/>
                  <a:t> N acting at angle of </a:t>
                </a:r>
                <a14:m>
                  <m:oMath xmlns:m="http://schemas.openxmlformats.org/officeDocument/2006/math">
                    <m:r>
                      <a:rPr lang="en-GB" sz="2700" i="1">
                        <a:latin typeface="Cambria Math" panose="02040503050406030204" pitchFamily="18" charset="0"/>
                      </a:rPr>
                      <m:t>60°</m:t>
                    </m:r>
                  </m:oMath>
                </a14:m>
                <a:r>
                  <a:rPr lang="en-GB" sz="2700" dirty="0"/>
                  <a:t> to the slope, causing the particle to accelerate up the slope at 0.5 ms</a:t>
                </a:r>
                <a:r>
                  <a:rPr lang="en-GB" sz="2700" baseline="30000" dirty="0"/>
                  <a:t>-2</a:t>
                </a:r>
                <a:r>
                  <a:rPr lang="en-GB" sz="2700" dirty="0"/>
                  <a:t>. Show that the mass of the particle is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27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27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700" i="1">
                                <a:latin typeface="Cambria Math" panose="02040503050406030204" pitchFamily="18" charset="0"/>
                              </a:rPr>
                              <m:t>5</m:t>
                            </m:r>
                            <m:r>
                              <a:rPr lang="en-GB" sz="27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num>
                          <m:den>
                            <m:r>
                              <a:rPr lang="en-GB" sz="2700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r>
                              <a:rPr lang="en-GB" sz="2700" i="1">
                                <a:latin typeface="Cambria Math" panose="02040503050406030204" pitchFamily="18" charset="0"/>
                              </a:rPr>
                              <m:t>𝑔</m:t>
                            </m:r>
                          </m:den>
                        </m:f>
                      </m:e>
                    </m:d>
                  </m:oMath>
                </a14:m>
                <a:r>
                  <a:rPr lang="en-GB" sz="2700" dirty="0"/>
                  <a:t> kg</a:t>
                </a: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87223DC-6D78-4BEB-A520-8DC3347F8A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60" y="690797"/>
                <a:ext cx="11593288" cy="16580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7CB25FC3-9B18-91AF-333A-FE5756ECAB35}"/>
                  </a:ext>
                </a:extLst>
              </p:cNvPr>
              <p:cNvSpPr txBox="1"/>
              <p:nvPr/>
            </p:nvSpPr>
            <p:spPr>
              <a:xfrm>
                <a:off x="6785645" y="2955010"/>
                <a:ext cx="3672408" cy="38616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en-GB" sz="20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func>
                        <m:funcPr>
                          <m:ctrlPr>
                            <a:rPr lang="en-GB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0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60°</m:t>
                          </m:r>
                        </m:e>
                      </m:func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GB" sz="20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𝑚𝑔</m:t>
                      </m:r>
                      <m:func>
                        <m:funcPr>
                          <m:ctrlPr>
                            <a:rPr lang="en-GB" sz="2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0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20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30°</m:t>
                          </m:r>
                        </m:e>
                      </m:func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=0.5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GB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:br>
                  <a:rPr lang="en-GB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2.5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−0.5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𝑚𝑔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=0.5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GB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:br>
                  <a:rPr lang="en-GB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2.5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=0.5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+0.5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endParaRPr lang="en-GB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:br>
                  <a:rPr lang="en-GB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endParaRPr lang="en-GB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:br>
                  <a:rPr lang="en-GB" sz="20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d>
                        <m:dPr>
                          <m:ctrlPr>
                            <a:rPr lang="en-GB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1+</m:t>
                          </m:r>
                          <m:r>
                            <a:rPr lang="en-GB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</m:e>
                      </m:d>
                    </m:oMath>
                  </m:oMathPara>
                </a14:m>
                <a:endParaRPr lang="en-GB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GB" sz="20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  <m:r>
                        <a:rPr lang="en-GB" sz="2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  <m:r>
                                <a:rPr lang="en-GB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𝒈</m:t>
                              </m:r>
                            </m:num>
                            <m:den>
                              <m:r>
                                <a:rPr lang="en-GB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GB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20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𝒈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B3457839-5CC0-4924-B555-03433B5527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5645" y="2955010"/>
                <a:ext cx="3672408" cy="3861635"/>
              </a:xfrm>
              <a:prstGeom prst="rect">
                <a:avLst/>
              </a:prstGeom>
              <a:blipFill>
                <a:blip r:embed="rId3"/>
                <a:stretch>
                  <a:fillRect l="-6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Picture 12">
            <a:extLst>
              <a:ext uri="{FF2B5EF4-FFF2-40B4-BE49-F238E27FC236}">
                <a16:creationId xmlns:a16="http://schemas.microsoft.com/office/drawing/2014/main" id="{EEDB89AD-5F7B-9399-A6FE-77257F563E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506" r="18266" b="72993"/>
          <a:stretch/>
        </p:blipFill>
        <p:spPr>
          <a:xfrm>
            <a:off x="767409" y="2875447"/>
            <a:ext cx="1152129" cy="81995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9195BD1-4B75-8B50-DD5D-7B81A978B54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174" r="10117"/>
          <a:stretch/>
        </p:blipFill>
        <p:spPr>
          <a:xfrm>
            <a:off x="263352" y="2708921"/>
            <a:ext cx="6000666" cy="3600400"/>
          </a:xfrm>
          <a:prstGeom prst="rect">
            <a:avLst/>
          </a:prstGeom>
        </p:spPr>
      </p:pic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872C286-7CCB-6353-28D8-56F57115F92A}"/>
              </a:ext>
            </a:extLst>
          </p:cNvPr>
          <p:cNvCxnSpPr>
            <a:cxnSpLocks/>
          </p:cNvCxnSpPr>
          <p:nvPr/>
        </p:nvCxnSpPr>
        <p:spPr>
          <a:xfrm flipV="1">
            <a:off x="2639616" y="4725145"/>
            <a:ext cx="1152128" cy="43204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BF4F669F-32EE-7A42-B14A-BF8F8F77B3C5}"/>
              </a:ext>
            </a:extLst>
          </p:cNvPr>
          <p:cNvCxnSpPr>
            <a:cxnSpLocks/>
          </p:cNvCxnSpPr>
          <p:nvPr/>
        </p:nvCxnSpPr>
        <p:spPr>
          <a:xfrm flipH="1">
            <a:off x="4367808" y="5733257"/>
            <a:ext cx="576064" cy="288032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DD04F0F9-F4E4-FB9C-06D5-62ECA1F4DD8D}"/>
                  </a:ext>
                </a:extLst>
              </p:cNvPr>
              <p:cNvSpPr/>
              <p:nvPr/>
            </p:nvSpPr>
            <p:spPr>
              <a:xfrm>
                <a:off x="6840083" y="2455548"/>
                <a:ext cx="1128125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𝑭</m:t>
                      </m:r>
                      <m:r>
                        <a:rPr lang="en-GB" sz="2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2000" b="1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𝒎𝒂</m:t>
                      </m:r>
                    </m:oMath>
                  </m:oMathPara>
                </a14:m>
                <a:endParaRPr lang="en-GB" sz="2000" b="1" i="1" dirty="0">
                  <a:solidFill>
                    <a:prstClr val="black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4" name="Rectangle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0083" y="2455548"/>
                <a:ext cx="1128125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32">
            <a:extLst>
              <a:ext uri="{FF2B5EF4-FFF2-40B4-BE49-F238E27FC236}">
                <a16:creationId xmlns:a16="http://schemas.microsoft.com/office/drawing/2014/main" id="{4B18A5E2-0164-F4D2-5EB1-DF224C29EA7D}"/>
              </a:ext>
            </a:extLst>
          </p:cNvPr>
          <p:cNvSpPr txBox="1"/>
          <p:nvPr/>
        </p:nvSpPr>
        <p:spPr>
          <a:xfrm>
            <a:off x="2339583" y="131376"/>
            <a:ext cx="7092788" cy="584775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200" b="1" dirty="0">
                <a:latin typeface="+mj-lt"/>
              </a:rPr>
              <a:t>External Forces at an angle to the slope</a:t>
            </a: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398842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1DCD659B-9B0F-4736-B272-47379BEFFD3A}"/>
              </a:ext>
            </a:extLst>
          </p:cNvPr>
          <p:cNvSpPr txBox="1"/>
          <p:nvPr/>
        </p:nvSpPr>
        <p:spPr>
          <a:xfrm>
            <a:off x="1739230" y="332656"/>
            <a:ext cx="8640960" cy="92333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5400" b="1" dirty="0"/>
              <a:t>Resolving Forces On a Slope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47285" y="1772816"/>
            <a:ext cx="1029743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 The golden rule to dealing </a:t>
            </a:r>
          </a:p>
          <a:p>
            <a:pPr algn="ctr"/>
            <a:r>
              <a:rPr lang="en-GB" sz="5400" dirty="0"/>
              <a:t>with problems that involve forces on a slope is to deal only with </a:t>
            </a:r>
          </a:p>
          <a:p>
            <a:pPr algn="ctr"/>
            <a:r>
              <a:rPr lang="en-GB" sz="5400" b="1" dirty="0"/>
              <a:t>parallel</a:t>
            </a:r>
            <a:r>
              <a:rPr lang="en-GB" sz="5400" dirty="0"/>
              <a:t> and </a:t>
            </a:r>
            <a:r>
              <a:rPr lang="en-GB" sz="5400" b="1" dirty="0"/>
              <a:t>perpendicular forces</a:t>
            </a:r>
            <a:r>
              <a:rPr lang="en-GB" sz="5400" dirty="0"/>
              <a:t> </a:t>
            </a:r>
          </a:p>
          <a:p>
            <a:pPr algn="ctr"/>
            <a:r>
              <a:rPr lang="en-GB" sz="5400" b="1" dirty="0"/>
              <a:t>to the slope</a:t>
            </a:r>
            <a:r>
              <a:rPr lang="en-GB" sz="5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02317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8E83A5F-1213-4D3F-4D3C-D02B759213A2}"/>
              </a:ext>
            </a:extLst>
          </p:cNvPr>
          <p:cNvCxnSpPr>
            <a:cxnSpLocks/>
          </p:cNvCxnSpPr>
          <p:nvPr/>
        </p:nvCxnSpPr>
        <p:spPr>
          <a:xfrm flipV="1">
            <a:off x="2964870" y="6305545"/>
            <a:ext cx="6672282" cy="1145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B3DA3627-D255-13FF-18D7-4A3A11E4DEAF}"/>
              </a:ext>
            </a:extLst>
          </p:cNvPr>
          <p:cNvSpPr/>
          <p:nvPr/>
        </p:nvSpPr>
        <p:spPr>
          <a:xfrm rot="20223678">
            <a:off x="6682917" y="3617069"/>
            <a:ext cx="1041470" cy="776583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3200" dirty="0"/>
              <a:t>10kg</a:t>
            </a:r>
            <a:endParaRPr lang="en-GB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37E740F-BCFD-FBEE-4095-71F193697ED5}"/>
                  </a:ext>
                </a:extLst>
              </p:cNvPr>
              <p:cNvSpPr txBox="1"/>
              <p:nvPr/>
            </p:nvSpPr>
            <p:spPr>
              <a:xfrm>
                <a:off x="3756958" y="5801489"/>
                <a:ext cx="6469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z-Cyrl-AZ" sz="3200" i="1">
                          <a:latin typeface="Cambria Math" panose="02040503050406030204" pitchFamily="18" charset="0"/>
                        </a:rPr>
                        <m:t>Ө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A37E740F-BCFD-FBEE-4095-71F193697E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6958" y="5801489"/>
                <a:ext cx="646952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7FBBCBA-FF15-F690-5C73-619AB91D6449}"/>
              </a:ext>
            </a:extLst>
          </p:cNvPr>
          <p:cNvCxnSpPr>
            <a:cxnSpLocks/>
          </p:cNvCxnSpPr>
          <p:nvPr/>
        </p:nvCxnSpPr>
        <p:spPr>
          <a:xfrm flipV="1">
            <a:off x="2999656" y="3429000"/>
            <a:ext cx="6447486" cy="288800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46BA2FD-3047-22B2-F5EC-A72853993F7E}"/>
              </a:ext>
            </a:extLst>
          </p:cNvPr>
          <p:cNvSpPr txBox="1"/>
          <p:nvPr/>
        </p:nvSpPr>
        <p:spPr>
          <a:xfrm>
            <a:off x="187858" y="327623"/>
            <a:ext cx="117373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/>
              <a:t>Labelling the forces </a:t>
            </a:r>
            <a:r>
              <a:rPr lang="en-GB" sz="4400" dirty="0"/>
              <a:t>acting on the particle that are </a:t>
            </a:r>
            <a:r>
              <a:rPr lang="en-GB" sz="4400" b="1" dirty="0"/>
              <a:t>parallel </a:t>
            </a:r>
            <a:r>
              <a:rPr lang="en-GB" sz="4400" dirty="0"/>
              <a:t>and</a:t>
            </a:r>
            <a:r>
              <a:rPr lang="en-GB" sz="4400" b="1" dirty="0"/>
              <a:t> perpendicular </a:t>
            </a:r>
            <a:r>
              <a:rPr lang="en-GB" sz="4400" dirty="0"/>
              <a:t>to the slope.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F65BDB5-606F-A77C-22DA-2ACD2A74F107}"/>
              </a:ext>
            </a:extLst>
          </p:cNvPr>
          <p:cNvGrpSpPr/>
          <p:nvPr/>
        </p:nvGrpSpPr>
        <p:grpSpPr>
          <a:xfrm rot="237836">
            <a:off x="4208966" y="3239657"/>
            <a:ext cx="920437" cy="1427339"/>
            <a:chOff x="1105413" y="1641673"/>
            <a:chExt cx="920437" cy="1427339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17356265-AEAE-978B-01E9-252F0021F174}"/>
                </a:ext>
              </a:extLst>
            </p:cNvPr>
            <p:cNvGrpSpPr/>
            <p:nvPr/>
          </p:nvGrpSpPr>
          <p:grpSpPr>
            <a:xfrm>
              <a:off x="1105413" y="2560065"/>
              <a:ext cx="920437" cy="508947"/>
              <a:chOff x="1105413" y="2560065"/>
              <a:chExt cx="920437" cy="508947"/>
            </a:xfrm>
          </p:grpSpPr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B04CF06D-AEE4-95F4-2C72-5F85B0DF7D4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05413" y="2560065"/>
                <a:ext cx="920437" cy="508947"/>
              </a:xfrm>
              <a:prstGeom prst="straightConnector1">
                <a:avLst/>
              </a:prstGeom>
              <a:ln w="762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Arrow Connector 11">
                <a:extLst>
                  <a:ext uri="{FF2B5EF4-FFF2-40B4-BE49-F238E27FC236}">
                    <a16:creationId xmlns:a16="http://schemas.microsoft.com/office/drawing/2014/main" id="{525E8C4F-EBF6-6A8E-9A28-3B568023130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61729" y="2567309"/>
                <a:ext cx="541288" cy="311526"/>
              </a:xfrm>
              <a:prstGeom prst="straightConnector1">
                <a:avLst/>
              </a:prstGeom>
              <a:ln w="762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95DFFB2-4AC1-8566-25EE-D50A8A33E357}"/>
                </a:ext>
              </a:extLst>
            </p:cNvPr>
            <p:cNvSpPr txBox="1"/>
            <p:nvPr/>
          </p:nvSpPr>
          <p:spPr>
            <a:xfrm>
              <a:off x="1180204" y="1641673"/>
              <a:ext cx="57137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FFF19F7-7D12-2D37-BF67-EE97A2B791A8}"/>
              </a:ext>
            </a:extLst>
          </p:cNvPr>
          <p:cNvCxnSpPr>
            <a:cxnSpLocks/>
            <a:stCxn id="4" idx="0"/>
          </p:cNvCxnSpPr>
          <p:nvPr/>
        </p:nvCxnSpPr>
        <p:spPr>
          <a:xfrm flipH="1" flipV="1">
            <a:off x="6637278" y="2639282"/>
            <a:ext cx="415039" cy="1008492"/>
          </a:xfrm>
          <a:prstGeom prst="line">
            <a:avLst/>
          </a:prstGeom>
          <a:ln w="38100">
            <a:solidFill>
              <a:srgbClr val="0000FF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7C414A8-362A-CB59-FA80-2E2592D8CB40}"/>
              </a:ext>
            </a:extLst>
          </p:cNvPr>
          <p:cNvSpPr txBox="1"/>
          <p:nvPr/>
        </p:nvSpPr>
        <p:spPr>
          <a:xfrm>
            <a:off x="6418677" y="2043437"/>
            <a:ext cx="5807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rgbClr val="0000FF"/>
                </a:solidFill>
              </a:rPr>
              <a:t>R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F30EB27-1D4D-0F94-8832-20EFFDCE1047}"/>
              </a:ext>
            </a:extLst>
          </p:cNvPr>
          <p:cNvCxnSpPr>
            <a:cxnSpLocks/>
          </p:cNvCxnSpPr>
          <p:nvPr/>
        </p:nvCxnSpPr>
        <p:spPr>
          <a:xfrm flipH="1">
            <a:off x="7195673" y="4415398"/>
            <a:ext cx="30870" cy="1282246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E03E0B82-15E7-F6A6-042D-C6064EC31488}"/>
              </a:ext>
            </a:extLst>
          </p:cNvPr>
          <p:cNvSpPr txBox="1"/>
          <p:nvPr/>
        </p:nvSpPr>
        <p:spPr>
          <a:xfrm>
            <a:off x="6497891" y="4764134"/>
            <a:ext cx="839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00B050"/>
                </a:solidFill>
              </a:rPr>
              <a:t>mg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07EAF20-ACA1-63B9-2263-9382AE8CC1D3}"/>
              </a:ext>
            </a:extLst>
          </p:cNvPr>
          <p:cNvCxnSpPr>
            <a:cxnSpLocks/>
          </p:cNvCxnSpPr>
          <p:nvPr/>
        </p:nvCxnSpPr>
        <p:spPr>
          <a:xfrm>
            <a:off x="7338200" y="4385013"/>
            <a:ext cx="438890" cy="1041571"/>
          </a:xfrm>
          <a:prstGeom prst="line">
            <a:avLst/>
          </a:prstGeom>
          <a:ln w="38100">
            <a:solidFill>
              <a:srgbClr val="0000FF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707C68B-68D6-0EB5-93A2-109C11599B73}"/>
              </a:ext>
            </a:extLst>
          </p:cNvPr>
          <p:cNvCxnSpPr>
            <a:cxnSpLocks/>
          </p:cNvCxnSpPr>
          <p:nvPr/>
        </p:nvCxnSpPr>
        <p:spPr>
          <a:xfrm flipH="1">
            <a:off x="7211108" y="5440843"/>
            <a:ext cx="623436" cy="282686"/>
          </a:xfrm>
          <a:prstGeom prst="line">
            <a:avLst/>
          </a:prstGeom>
          <a:ln w="38100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75289120-A221-E59C-971D-02FBC71C92B8}"/>
                  </a:ext>
                </a:extLst>
              </p:cNvPr>
              <p:cNvSpPr/>
              <p:nvPr/>
            </p:nvSpPr>
            <p:spPr>
              <a:xfrm>
                <a:off x="7572647" y="5436034"/>
                <a:ext cx="159768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en-GB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az-Cyrl-AZ" sz="28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Ө</m:t>
                          </m:r>
                        </m:e>
                      </m:func>
                    </m:oMath>
                  </m:oMathPara>
                </a14:m>
                <a:endParaRPr lang="en-GB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75289120-A221-E59C-971D-02FBC71C92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2647" y="5436034"/>
                <a:ext cx="1597681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A889BC14-6FE8-EDE6-1283-6553B2B519CF}"/>
                  </a:ext>
                </a:extLst>
              </p:cNvPr>
              <p:cNvSpPr/>
              <p:nvPr/>
            </p:nvSpPr>
            <p:spPr>
              <a:xfrm>
                <a:off x="7501374" y="4505996"/>
                <a:ext cx="164737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  <m:r>
                        <a:rPr lang="en-GB" sz="28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func>
                        <m:funcPr>
                          <m:ctrlPr>
                            <a:rPr lang="en-GB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280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az-Cyrl-AZ" sz="28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Ө</m:t>
                          </m:r>
                        </m:e>
                      </m:func>
                    </m:oMath>
                  </m:oMathPara>
                </a14:m>
                <a:endParaRPr lang="en-GB" sz="32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A889BC14-6FE8-EDE6-1283-6553B2B519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1374" y="4505996"/>
                <a:ext cx="1647374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507F9F2-AC3D-B4DF-8861-CFD0DAD690D4}"/>
                  </a:ext>
                </a:extLst>
              </p:cNvPr>
              <p:cNvSpPr txBox="1"/>
              <p:nvPr/>
            </p:nvSpPr>
            <p:spPr>
              <a:xfrm rot="3751288">
                <a:off x="7095089" y="4583919"/>
                <a:ext cx="53097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z-Cyrl-AZ" sz="2000" b="1" i="1">
                          <a:latin typeface="Cambria Math" panose="02040503050406030204" pitchFamily="18" charset="0"/>
                        </a:rPr>
                        <m:t>Ө</m:t>
                      </m:r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507F9F2-AC3D-B4DF-8861-CFD0DAD690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751288">
                <a:off x="7095089" y="4583919"/>
                <a:ext cx="530973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TextBox 28">
            <a:extLst>
              <a:ext uri="{FF2B5EF4-FFF2-40B4-BE49-F238E27FC236}">
                <a16:creationId xmlns:a16="http://schemas.microsoft.com/office/drawing/2014/main" id="{4EA607CB-B624-A56E-D950-CE513427EB95}"/>
              </a:ext>
            </a:extLst>
          </p:cNvPr>
          <p:cNvSpPr txBox="1"/>
          <p:nvPr/>
        </p:nvSpPr>
        <p:spPr>
          <a:xfrm>
            <a:off x="384320" y="2580873"/>
            <a:ext cx="174770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srgbClr val="00B050"/>
                </a:solidFill>
              </a:rPr>
              <a:t>Weight</a:t>
            </a:r>
            <a:endParaRPr lang="en-GB" sz="40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98BAB0D-3588-12A6-1C47-47334EC3E1D8}"/>
              </a:ext>
            </a:extLst>
          </p:cNvPr>
          <p:cNvSpPr txBox="1"/>
          <p:nvPr/>
        </p:nvSpPr>
        <p:spPr>
          <a:xfrm>
            <a:off x="350954" y="1870508"/>
            <a:ext cx="467478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4000" b="1" dirty="0">
                <a:solidFill>
                  <a:srgbClr val="0000FF"/>
                </a:solidFill>
              </a:rPr>
              <a:t>Reaction to the slope </a:t>
            </a:r>
            <a:endParaRPr lang="en-GB" sz="4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495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9" grpId="0"/>
      <p:bldP spid="20" grpId="0"/>
      <p:bldP spid="21" grpId="0"/>
      <p:bldP spid="29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F099E0B3-7EC8-46CB-A9E4-A22011D31F3C}"/>
              </a:ext>
            </a:extLst>
          </p:cNvPr>
          <p:cNvSpPr txBox="1"/>
          <p:nvPr/>
        </p:nvSpPr>
        <p:spPr>
          <a:xfrm>
            <a:off x="1127447" y="290524"/>
            <a:ext cx="9937104" cy="830997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b="1" dirty="0">
                <a:latin typeface="+mj-lt"/>
              </a:rPr>
              <a:t>Inclined Slopes – Angle at the particle </a:t>
            </a:r>
            <a:endParaRPr lang="en-GB" sz="4800" b="1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7FBEFF3-62BD-4EA2-B525-F41AADC5A01C}"/>
              </a:ext>
            </a:extLst>
          </p:cNvPr>
          <p:cNvCxnSpPr>
            <a:cxnSpLocks/>
          </p:cNvCxnSpPr>
          <p:nvPr/>
        </p:nvCxnSpPr>
        <p:spPr>
          <a:xfrm>
            <a:off x="3143672" y="6309320"/>
            <a:ext cx="5904656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8E881D47-EF41-468C-A485-277202FCF668}"/>
              </a:ext>
            </a:extLst>
          </p:cNvPr>
          <p:cNvSpPr/>
          <p:nvPr/>
        </p:nvSpPr>
        <p:spPr>
          <a:xfrm rot="19138334">
            <a:off x="6222987" y="2241742"/>
            <a:ext cx="1041470" cy="776583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m</a:t>
            </a:r>
            <a:endParaRPr lang="en-GB" sz="6600" dirty="0">
              <a:solidFill>
                <a:schemeClr val="tx1"/>
              </a:solidFill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C9599C85-E1AB-4E5E-9AA9-04D799966563}"/>
              </a:ext>
            </a:extLst>
          </p:cNvPr>
          <p:cNvSpPr/>
          <p:nvPr/>
        </p:nvSpPr>
        <p:spPr>
          <a:xfrm>
            <a:off x="3863752" y="5687914"/>
            <a:ext cx="169178" cy="621406"/>
          </a:xfrm>
          <a:custGeom>
            <a:avLst/>
            <a:gdLst>
              <a:gd name="connsiteX0" fmla="*/ 0 w 57150"/>
              <a:gd name="connsiteY0" fmla="*/ 0 h 157163"/>
              <a:gd name="connsiteX1" fmla="*/ 38100 w 57150"/>
              <a:gd name="connsiteY1" fmla="*/ 71438 h 157163"/>
              <a:gd name="connsiteX2" fmla="*/ 57150 w 57150"/>
              <a:gd name="connsiteY2" fmla="*/ 157163 h 157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150" h="157163">
                <a:moveTo>
                  <a:pt x="0" y="0"/>
                </a:moveTo>
                <a:cubicBezTo>
                  <a:pt x="14287" y="22622"/>
                  <a:pt x="28575" y="45244"/>
                  <a:pt x="38100" y="71438"/>
                </a:cubicBezTo>
                <a:cubicBezTo>
                  <a:pt x="47625" y="97632"/>
                  <a:pt x="52387" y="127397"/>
                  <a:pt x="57150" y="157163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8437FDD-3765-4723-8927-00EAFB4ED0EA}"/>
                  </a:ext>
                </a:extLst>
              </p:cNvPr>
              <p:cNvSpPr txBox="1"/>
              <p:nvPr/>
            </p:nvSpPr>
            <p:spPr>
              <a:xfrm>
                <a:off x="3895206" y="5687914"/>
                <a:ext cx="56348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z-Cyrl-AZ" sz="3200" i="1">
                          <a:latin typeface="Cambria Math" panose="02040503050406030204" pitchFamily="18" charset="0"/>
                        </a:rPr>
                        <m:t>Ө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8437FDD-3765-4723-8927-00EAFB4ED0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5206" y="5687914"/>
                <a:ext cx="563483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C1CC914-589E-447D-A43A-04145D6FAFDA}"/>
              </a:ext>
            </a:extLst>
          </p:cNvPr>
          <p:cNvCxnSpPr>
            <a:cxnSpLocks/>
          </p:cNvCxnSpPr>
          <p:nvPr/>
        </p:nvCxnSpPr>
        <p:spPr>
          <a:xfrm flipH="1">
            <a:off x="6939299" y="2983828"/>
            <a:ext cx="39103" cy="3253484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3F087CCC-B3DD-46CA-A8B9-068AFA966899}"/>
              </a:ext>
            </a:extLst>
          </p:cNvPr>
          <p:cNvCxnSpPr>
            <a:cxnSpLocks/>
          </p:cNvCxnSpPr>
          <p:nvPr/>
        </p:nvCxnSpPr>
        <p:spPr>
          <a:xfrm flipV="1">
            <a:off x="3143672" y="1412776"/>
            <a:ext cx="5544617" cy="4885162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BC6F136-60EE-4490-89F7-FEC5CEF8BB90}"/>
              </a:ext>
            </a:extLst>
          </p:cNvPr>
          <p:cNvCxnSpPr>
            <a:cxnSpLocks/>
          </p:cNvCxnSpPr>
          <p:nvPr/>
        </p:nvCxnSpPr>
        <p:spPr>
          <a:xfrm>
            <a:off x="6987198" y="2961486"/>
            <a:ext cx="1773098" cy="1835667"/>
          </a:xfrm>
          <a:prstGeom prst="line">
            <a:avLst/>
          </a:prstGeom>
          <a:ln w="38100">
            <a:solidFill>
              <a:srgbClr val="0000FF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BC6F136-60EE-4490-89F7-FEC5CEF8BB90}"/>
              </a:ext>
            </a:extLst>
          </p:cNvPr>
          <p:cNvCxnSpPr>
            <a:cxnSpLocks/>
          </p:cNvCxnSpPr>
          <p:nvPr/>
        </p:nvCxnSpPr>
        <p:spPr>
          <a:xfrm flipH="1">
            <a:off x="6958850" y="4797152"/>
            <a:ext cx="1729439" cy="1500786"/>
          </a:xfrm>
          <a:prstGeom prst="line">
            <a:avLst/>
          </a:prstGeom>
          <a:ln w="38100">
            <a:solidFill>
              <a:srgbClr val="FF0000"/>
            </a:solidFill>
            <a:prstDash val="solid"/>
            <a:headEnd type="none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6274773" y="5758739"/>
            <a:ext cx="612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90</a:t>
            </a:r>
            <a:endParaRPr lang="en-GB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8437FDD-3765-4723-8927-00EAFB4ED0EA}"/>
                  </a:ext>
                </a:extLst>
              </p:cNvPr>
              <p:cNvSpPr txBox="1"/>
              <p:nvPr/>
            </p:nvSpPr>
            <p:spPr>
              <a:xfrm rot="19143365">
                <a:off x="5674563" y="3497535"/>
                <a:ext cx="153683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90−</m:t>
                      </m:r>
                      <m:r>
                        <a:rPr lang="az-Cyrl-AZ" sz="3200" i="1">
                          <a:latin typeface="Cambria Math" panose="02040503050406030204" pitchFamily="18" charset="0"/>
                        </a:rPr>
                        <m:t>Ө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8437FDD-3765-4723-8927-00EAFB4ED0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143365">
                <a:off x="5674563" y="3497535"/>
                <a:ext cx="1536838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887389" y="3249105"/>
                <a:ext cx="61206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z-Cyrl-AZ" sz="3200" i="1">
                          <a:latin typeface="Cambria Math" panose="02040503050406030204" pitchFamily="18" charset="0"/>
                        </a:rPr>
                        <m:t>Ө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7389" y="3249105"/>
                <a:ext cx="612068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3811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0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472F9E50-02D6-4D43-A324-986928C49AF8}"/>
              </a:ext>
            </a:extLst>
          </p:cNvPr>
          <p:cNvSpPr txBox="1"/>
          <p:nvPr/>
        </p:nvSpPr>
        <p:spPr>
          <a:xfrm>
            <a:off x="1140196" y="348058"/>
            <a:ext cx="9771919" cy="769441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400" b="1" dirty="0">
                <a:latin typeface="+mj-lt"/>
              </a:rPr>
              <a:t>Inclined Slope – Calculating with Angles</a:t>
            </a:r>
            <a:endParaRPr lang="en-GB" sz="4400" b="1" dirty="0"/>
          </a:p>
        </p:txBody>
      </p:sp>
      <p:sp>
        <p:nvSpPr>
          <p:cNvPr id="38" name="Right Triangle 37">
            <a:extLst>
              <a:ext uri="{FF2B5EF4-FFF2-40B4-BE49-F238E27FC236}">
                <a16:creationId xmlns:a16="http://schemas.microsoft.com/office/drawing/2014/main" id="{E44F185B-C5AF-4292-8FA5-52DB761CC8E4}"/>
              </a:ext>
            </a:extLst>
          </p:cNvPr>
          <p:cNvSpPr/>
          <p:nvPr/>
        </p:nvSpPr>
        <p:spPr>
          <a:xfrm flipH="1">
            <a:off x="5489192" y="3775476"/>
            <a:ext cx="1400379" cy="738004"/>
          </a:xfrm>
          <a:prstGeom prst="rtTriangle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377D8A2-3564-47C9-B851-181EF29C32A6}"/>
              </a:ext>
            </a:extLst>
          </p:cNvPr>
          <p:cNvSpPr/>
          <p:nvPr/>
        </p:nvSpPr>
        <p:spPr>
          <a:xfrm>
            <a:off x="6729482" y="4369464"/>
            <a:ext cx="160088" cy="14401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62779" y="1251124"/>
                <a:ext cx="11126752" cy="15783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4000" dirty="0"/>
                  <a:t>The slop is inclined at an angle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sz="4000" dirty="0"/>
                  <a:t> to the horizontal, </a:t>
                </a:r>
              </a:p>
              <a:p>
                <a:pPr algn="ctr"/>
                <a:r>
                  <a:rPr lang="en-GB" sz="4000" dirty="0"/>
                  <a:t>where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00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4000" dirty="0"/>
                  <a:t> 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779" y="1251124"/>
                <a:ext cx="11126752" cy="1578381"/>
              </a:xfrm>
              <a:prstGeom prst="rect">
                <a:avLst/>
              </a:prstGeom>
              <a:blipFill>
                <a:blip r:embed="rId2"/>
                <a:stretch>
                  <a:fillRect t="-6950" r="-384" b="-81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904" y="3085666"/>
            <a:ext cx="5942770" cy="229768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821305" y="4184798"/>
                <a:ext cx="2880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GB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1305" y="4184798"/>
                <a:ext cx="288032" cy="400110"/>
              </a:xfrm>
              <a:prstGeom prst="rect">
                <a:avLst/>
              </a:prstGeom>
              <a:blipFill>
                <a:blip r:embed="rId4"/>
                <a:stretch>
                  <a:fillRect r="-63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7858532" y="3197399"/>
                <a:ext cx="2880320" cy="8070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200"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3200" dirty="0"/>
                  <a:t> </a:t>
                </a:r>
                <a:r>
                  <a:rPr lang="en-GB" sz="3200" dirty="0">
                    <a:solidFill>
                      <a:schemeClr val="bg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𝑜𝑝𝑝</m:t>
                        </m:r>
                      </m:num>
                      <m:den>
                        <m:r>
                          <a:rPr lang="en-GB" sz="3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𝑎𝑑𝑗</m:t>
                        </m:r>
                      </m:den>
                    </m:f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58532" y="3197399"/>
                <a:ext cx="2880320" cy="807016"/>
              </a:xfrm>
              <a:prstGeom prst="rect">
                <a:avLst/>
              </a:prstGeom>
              <a:blipFill>
                <a:blip r:embed="rId5"/>
                <a:stretch>
                  <a:fillRect b="-68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6869594" y="3953681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3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129425" y="4461138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4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026156" y="3700537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 65"/>
              <p:cNvSpPr/>
              <p:nvPr/>
            </p:nvSpPr>
            <p:spPr>
              <a:xfrm>
                <a:off x="7874797" y="4526893"/>
                <a:ext cx="1800200" cy="7918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2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3200" dirty="0"/>
                  <a:t> </a:t>
                </a:r>
              </a:p>
            </p:txBody>
          </p:sp>
        </mc:Choice>
        <mc:Fallback xmlns="">
          <p:sp>
            <p:nvSpPr>
              <p:cNvPr id="66" name="Rectangle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4797" y="4526893"/>
                <a:ext cx="1800200" cy="7918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/>
              <p:cNvSpPr/>
              <p:nvPr/>
            </p:nvSpPr>
            <p:spPr>
              <a:xfrm>
                <a:off x="7823364" y="5733256"/>
                <a:ext cx="1884617" cy="7866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20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3200" dirty="0"/>
                  <a:t> </a:t>
                </a:r>
              </a:p>
            </p:txBody>
          </p:sp>
        </mc:Choice>
        <mc:Fallback xmlns="">
          <p:sp>
            <p:nvSpPr>
              <p:cNvPr id="67" name="Rectangle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3364" y="5733256"/>
                <a:ext cx="1884617" cy="78669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9641926" y="3241355"/>
                <a:ext cx="1041119" cy="8070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3200" dirty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𝑜𝑝𝑝</m:t>
                        </m:r>
                      </m:num>
                      <m:den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𝑎𝑑𝑗</m:t>
                        </m:r>
                      </m:den>
                    </m:f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1926" y="3241355"/>
                <a:ext cx="1041119" cy="807016"/>
              </a:xfrm>
              <a:prstGeom prst="rect">
                <a:avLst/>
              </a:prstGeom>
              <a:blipFill>
                <a:blip r:embed="rId8"/>
                <a:stretch>
                  <a:fillRect l="-15294" t="-1515" b="-53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675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11" grpId="0"/>
      <p:bldP spid="13" grpId="0"/>
      <p:bldP spid="62" grpId="0"/>
      <p:bldP spid="63" grpId="0"/>
      <p:bldP spid="66" grpId="0"/>
      <p:bldP spid="67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ight Triangle 37">
            <a:extLst>
              <a:ext uri="{FF2B5EF4-FFF2-40B4-BE49-F238E27FC236}">
                <a16:creationId xmlns:a16="http://schemas.microsoft.com/office/drawing/2014/main" id="{E44F185B-C5AF-4292-8FA5-52DB761CC8E4}"/>
              </a:ext>
            </a:extLst>
          </p:cNvPr>
          <p:cNvSpPr/>
          <p:nvPr/>
        </p:nvSpPr>
        <p:spPr>
          <a:xfrm flipH="1">
            <a:off x="5578656" y="3552717"/>
            <a:ext cx="1400379" cy="738004"/>
          </a:xfrm>
          <a:prstGeom prst="rtTriangle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377D8A2-3564-47C9-B851-181EF29C32A6}"/>
              </a:ext>
            </a:extLst>
          </p:cNvPr>
          <p:cNvSpPr/>
          <p:nvPr/>
        </p:nvSpPr>
        <p:spPr>
          <a:xfrm>
            <a:off x="6818946" y="4146705"/>
            <a:ext cx="160088" cy="14401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45961" y="528115"/>
                <a:ext cx="11126752" cy="157838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4000" dirty="0"/>
                  <a:t>The slop is inclined at an angle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sz="4000" dirty="0"/>
                  <a:t> to the horizontal, </a:t>
                </a:r>
              </a:p>
              <a:p>
                <a:pPr algn="ctr"/>
                <a:r>
                  <a:rPr lang="en-GB" sz="4000" dirty="0"/>
                  <a:t>where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0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GB" sz="40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4000" dirty="0"/>
                  <a:t> 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961" y="528115"/>
                <a:ext cx="11126752" cy="1578381"/>
              </a:xfrm>
              <a:prstGeom prst="rect">
                <a:avLst/>
              </a:prstGeom>
              <a:blipFill>
                <a:blip r:embed="rId2"/>
                <a:stretch>
                  <a:fillRect t="-6950" r="-329" b="-81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368" y="2862907"/>
            <a:ext cx="5942770" cy="229768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910769" y="3962039"/>
                <a:ext cx="2880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GB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0769" y="3962039"/>
                <a:ext cx="288032" cy="400110"/>
              </a:xfrm>
              <a:prstGeom prst="rect">
                <a:avLst/>
              </a:prstGeom>
              <a:blipFill>
                <a:blip r:embed="rId4"/>
                <a:stretch>
                  <a:fillRect r="-638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7947996" y="2974640"/>
                <a:ext cx="2880320" cy="8070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32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2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3200" dirty="0"/>
                  <a:t> </a:t>
                </a:r>
                <a:r>
                  <a:rPr lang="en-GB" sz="3200" dirty="0">
                    <a:solidFill>
                      <a:schemeClr val="bg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𝑜𝑝𝑝</m:t>
                        </m:r>
                      </m:num>
                      <m:den>
                        <m:r>
                          <a:rPr lang="en-GB" sz="32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𝑎𝑑𝑗</m:t>
                        </m:r>
                      </m:den>
                    </m:f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7996" y="2974640"/>
                <a:ext cx="2880320" cy="807016"/>
              </a:xfrm>
              <a:prstGeom prst="rect">
                <a:avLst/>
              </a:prstGeom>
              <a:blipFill>
                <a:blip r:embed="rId5"/>
                <a:stretch>
                  <a:fillRect b="-68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6959058" y="3730922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3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099595" y="3466332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5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279615" y="4304134"/>
            <a:ext cx="360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Rectangle 65"/>
              <p:cNvSpPr/>
              <p:nvPr/>
            </p:nvSpPr>
            <p:spPr>
              <a:xfrm>
                <a:off x="7964261" y="4304134"/>
                <a:ext cx="1800200" cy="7897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32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2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sz="3200" dirty="0"/>
                  <a:t> </a:t>
                </a:r>
              </a:p>
            </p:txBody>
          </p:sp>
        </mc:Choice>
        <mc:Fallback xmlns="">
          <p:sp>
            <p:nvSpPr>
              <p:cNvPr id="66" name="Rectangle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4261" y="4304134"/>
                <a:ext cx="1800200" cy="7897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Rectangle 66"/>
              <p:cNvSpPr/>
              <p:nvPr/>
            </p:nvSpPr>
            <p:spPr>
              <a:xfrm>
                <a:off x="7912828" y="5510497"/>
                <a:ext cx="1884617" cy="78874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32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200" b="0" i="0" smtClean="0"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𝑎𝑛</m:t>
                        </m:r>
                      </m:fName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GB" sz="32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3200" dirty="0"/>
                  <a:t> </a:t>
                </a:r>
              </a:p>
            </p:txBody>
          </p:sp>
        </mc:Choice>
        <mc:Fallback xmlns="">
          <p:sp>
            <p:nvSpPr>
              <p:cNvPr id="67" name="Rectangle 6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2828" y="5510497"/>
                <a:ext cx="1884617" cy="78874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9713856" y="2974640"/>
                <a:ext cx="1041119" cy="8063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3200" dirty="0">
                    <a:solidFill>
                      <a:prstClr val="black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𝑜𝑝𝑝</m:t>
                        </m:r>
                      </m:num>
                      <m:den>
                        <m:r>
                          <a:rPr lang="en-GB" sz="32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h𝑦𝑝</m:t>
                        </m:r>
                      </m:den>
                    </m:f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3856" y="2974640"/>
                <a:ext cx="1041119" cy="806311"/>
              </a:xfrm>
              <a:prstGeom prst="rect">
                <a:avLst/>
              </a:prstGeom>
              <a:blipFill>
                <a:blip r:embed="rId8"/>
                <a:stretch>
                  <a:fillRect l="-14620" t="-1515" b="-53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5329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11" grpId="0"/>
      <p:bldP spid="13" grpId="0"/>
      <p:bldP spid="62" grpId="0"/>
      <p:bldP spid="63" grpId="0"/>
      <p:bldP spid="66" grpId="0"/>
      <p:bldP spid="67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F099E0B3-7EC8-46CB-A9E4-A22011D31F3C}"/>
              </a:ext>
            </a:extLst>
          </p:cNvPr>
          <p:cNvSpPr txBox="1"/>
          <p:nvPr/>
        </p:nvSpPr>
        <p:spPr>
          <a:xfrm>
            <a:off x="1271451" y="548680"/>
            <a:ext cx="9793088" cy="1107996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6600" b="1" dirty="0">
                <a:latin typeface="+mj-lt"/>
              </a:rPr>
              <a:t>Inclined Slopes and F = ma</a:t>
            </a:r>
            <a:endParaRPr lang="en-GB" sz="66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E4EA61-B2E7-A244-1502-29D165B3DE30}"/>
              </a:ext>
            </a:extLst>
          </p:cNvPr>
          <p:cNvSpPr txBox="1"/>
          <p:nvPr/>
        </p:nvSpPr>
        <p:spPr>
          <a:xfrm>
            <a:off x="1415480" y="1988840"/>
            <a:ext cx="964907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When calculating the acceleration on a slope the </a:t>
            </a:r>
            <a:r>
              <a:rPr lang="en-US" sz="6600" b="1" dirty="0"/>
              <a:t>direction</a:t>
            </a:r>
            <a:r>
              <a:rPr lang="en-US" sz="6600" dirty="0"/>
              <a:t> of the particle </a:t>
            </a:r>
          </a:p>
          <a:p>
            <a:pPr algn="ctr"/>
            <a:r>
              <a:rPr lang="en-US" sz="6600" dirty="0"/>
              <a:t>it is moving </a:t>
            </a:r>
            <a:r>
              <a:rPr lang="en-US" sz="6600" b="1" dirty="0"/>
              <a:t>matters</a:t>
            </a:r>
            <a:r>
              <a:rPr lang="en-US" sz="6600" dirty="0"/>
              <a:t>. </a:t>
            </a:r>
            <a:endParaRPr lang="en-GB" sz="6600" dirty="0"/>
          </a:p>
        </p:txBody>
      </p:sp>
    </p:spTree>
    <p:extLst>
      <p:ext uri="{BB962C8B-B14F-4D97-AF65-F5344CB8AC3E}">
        <p14:creationId xmlns:p14="http://schemas.microsoft.com/office/powerpoint/2010/main" val="3767261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7FBEFF3-62BD-4EA2-B525-F41AADC5A01C}"/>
              </a:ext>
            </a:extLst>
          </p:cNvPr>
          <p:cNvCxnSpPr>
            <a:cxnSpLocks/>
          </p:cNvCxnSpPr>
          <p:nvPr/>
        </p:nvCxnSpPr>
        <p:spPr>
          <a:xfrm>
            <a:off x="1343472" y="5373216"/>
            <a:ext cx="5275959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C1CC914-589E-447D-A43A-04145D6FAFDA}"/>
              </a:ext>
            </a:extLst>
          </p:cNvPr>
          <p:cNvCxnSpPr>
            <a:cxnSpLocks/>
          </p:cNvCxnSpPr>
          <p:nvPr/>
        </p:nvCxnSpPr>
        <p:spPr>
          <a:xfrm>
            <a:off x="4439815" y="3620289"/>
            <a:ext cx="584650" cy="974839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C9599C85-E1AB-4E5E-9AA9-04D799966563}"/>
              </a:ext>
            </a:extLst>
          </p:cNvPr>
          <p:cNvSpPr/>
          <p:nvPr/>
        </p:nvSpPr>
        <p:spPr>
          <a:xfrm>
            <a:off x="2157422" y="4902452"/>
            <a:ext cx="118683" cy="487731"/>
          </a:xfrm>
          <a:custGeom>
            <a:avLst/>
            <a:gdLst>
              <a:gd name="connsiteX0" fmla="*/ 0 w 57150"/>
              <a:gd name="connsiteY0" fmla="*/ 0 h 157163"/>
              <a:gd name="connsiteX1" fmla="*/ 38100 w 57150"/>
              <a:gd name="connsiteY1" fmla="*/ 71438 h 157163"/>
              <a:gd name="connsiteX2" fmla="*/ 57150 w 57150"/>
              <a:gd name="connsiteY2" fmla="*/ 157163 h 157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150" h="157163">
                <a:moveTo>
                  <a:pt x="0" y="0"/>
                </a:moveTo>
                <a:cubicBezTo>
                  <a:pt x="14287" y="22622"/>
                  <a:pt x="28575" y="45244"/>
                  <a:pt x="38100" y="71438"/>
                </a:cubicBezTo>
                <a:cubicBezTo>
                  <a:pt x="47625" y="97632"/>
                  <a:pt x="52387" y="127397"/>
                  <a:pt x="57150" y="157163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8437FDD-3765-4723-8927-00EAFB4ED0EA}"/>
                  </a:ext>
                </a:extLst>
              </p:cNvPr>
              <p:cNvSpPr txBox="1"/>
              <p:nvPr/>
            </p:nvSpPr>
            <p:spPr>
              <a:xfrm>
                <a:off x="2177306" y="4841007"/>
                <a:ext cx="688328" cy="523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E8437FDD-3765-4723-8927-00EAFB4ED0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7306" y="4841007"/>
                <a:ext cx="688328" cy="5232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6" name="Rectangle 65">
            <a:extLst>
              <a:ext uri="{FF2B5EF4-FFF2-40B4-BE49-F238E27FC236}">
                <a16:creationId xmlns:a16="http://schemas.microsoft.com/office/drawing/2014/main" id="{8E881D47-EF41-468C-A485-277202FCF668}"/>
              </a:ext>
            </a:extLst>
          </p:cNvPr>
          <p:cNvSpPr/>
          <p:nvPr/>
        </p:nvSpPr>
        <p:spPr>
          <a:xfrm rot="19821891">
            <a:off x="3564069" y="2833201"/>
            <a:ext cx="1188075" cy="849670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8kg</a:t>
            </a:r>
            <a:endParaRPr lang="en-GB" sz="4400" b="1" dirty="0">
              <a:solidFill>
                <a:schemeClr val="tx1"/>
              </a:solidFill>
            </a:endParaRPr>
          </a:p>
        </p:txBody>
      </p: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7C1CC914-589E-447D-A43A-04145D6FAFDA}"/>
              </a:ext>
            </a:extLst>
          </p:cNvPr>
          <p:cNvCxnSpPr>
            <a:cxnSpLocks/>
          </p:cNvCxnSpPr>
          <p:nvPr/>
        </p:nvCxnSpPr>
        <p:spPr>
          <a:xfrm flipH="1">
            <a:off x="4412193" y="4648705"/>
            <a:ext cx="612272" cy="3699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F087CCC-B3DD-46CA-A8B9-068AFA966899}"/>
              </a:ext>
            </a:extLst>
          </p:cNvPr>
          <p:cNvCxnSpPr/>
          <p:nvPr/>
        </p:nvCxnSpPr>
        <p:spPr>
          <a:xfrm flipV="1">
            <a:off x="1343472" y="2468162"/>
            <a:ext cx="5084323" cy="290505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/>
              <p:cNvSpPr/>
              <p:nvPr/>
            </p:nvSpPr>
            <p:spPr>
              <a:xfrm>
                <a:off x="4706685" y="4684679"/>
                <a:ext cx="95648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GB" sz="48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6685" y="4684679"/>
                <a:ext cx="95648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/>
              <p:cNvSpPr/>
              <p:nvPr/>
            </p:nvSpPr>
            <p:spPr>
              <a:xfrm>
                <a:off x="7419906" y="3313211"/>
                <a:ext cx="3436173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6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sz="6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US" sz="6000" i="1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9906" y="3313211"/>
                <a:ext cx="3436173" cy="101566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8037102" y="4708847"/>
                <a:ext cx="2818977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00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6000" i="1" smtClean="0">
                          <a:latin typeface="Cambria Math" panose="02040503050406030204" pitchFamily="18" charset="0"/>
                        </a:rPr>
                        <m:t>=4.9</m:t>
                      </m:r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7102" y="4708847"/>
                <a:ext cx="2818977" cy="10156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/>
          <p:cNvGrpSpPr/>
          <p:nvPr/>
        </p:nvGrpSpPr>
        <p:grpSpPr>
          <a:xfrm>
            <a:off x="1128726" y="2108122"/>
            <a:ext cx="920437" cy="1427339"/>
            <a:chOff x="1105413" y="1641673"/>
            <a:chExt cx="920437" cy="1427339"/>
          </a:xfrm>
        </p:grpSpPr>
        <p:grpSp>
          <p:nvGrpSpPr>
            <p:cNvPr id="24" name="Group 23"/>
            <p:cNvGrpSpPr/>
            <p:nvPr/>
          </p:nvGrpSpPr>
          <p:grpSpPr>
            <a:xfrm>
              <a:off x="1105413" y="2560065"/>
              <a:ext cx="920437" cy="508947"/>
              <a:chOff x="1105413" y="2560065"/>
              <a:chExt cx="920437" cy="508947"/>
            </a:xfrm>
          </p:grpSpPr>
          <p:cxnSp>
            <p:nvCxnSpPr>
              <p:cNvPr id="31" name="Straight Arrow Connector 30">
                <a:extLst>
                  <a:ext uri="{FF2B5EF4-FFF2-40B4-BE49-F238E27FC236}">
                    <a16:creationId xmlns:a16="http://schemas.microsoft.com/office/drawing/2014/main" id="{7C1CC914-589E-447D-A43A-04145D6FAFD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05413" y="2560065"/>
                <a:ext cx="920437" cy="508947"/>
              </a:xfrm>
              <a:prstGeom prst="straightConnector1">
                <a:avLst/>
              </a:prstGeom>
              <a:ln w="762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Arrow Connector 31">
                <a:extLst>
                  <a:ext uri="{FF2B5EF4-FFF2-40B4-BE49-F238E27FC236}">
                    <a16:creationId xmlns:a16="http://schemas.microsoft.com/office/drawing/2014/main" id="{7C1CC914-589E-447D-A43A-04145D6FAFD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461729" y="2567309"/>
                <a:ext cx="541288" cy="311526"/>
              </a:xfrm>
              <a:prstGeom prst="straightConnector1">
                <a:avLst/>
              </a:prstGeom>
              <a:ln w="762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TextBox 24"/>
            <p:cNvSpPr txBox="1"/>
            <p:nvPr/>
          </p:nvSpPr>
          <p:spPr>
            <a:xfrm>
              <a:off x="1180204" y="1641673"/>
              <a:ext cx="57137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3EE3B92D-8718-3A07-A284-62BA70561CBF}"/>
              </a:ext>
            </a:extLst>
          </p:cNvPr>
          <p:cNvSpPr txBox="1"/>
          <p:nvPr/>
        </p:nvSpPr>
        <p:spPr>
          <a:xfrm>
            <a:off x="526051" y="236464"/>
            <a:ext cx="110425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Calculate the acceleration. </a:t>
            </a:r>
            <a:endParaRPr lang="en-GB" sz="7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08C99735-1817-8A3A-7A46-426EDB451BA5}"/>
                  </a:ext>
                </a:extLst>
              </p:cNvPr>
              <p:cNvSpPr/>
              <p:nvPr/>
            </p:nvSpPr>
            <p:spPr>
              <a:xfrm>
                <a:off x="7929734" y="1816766"/>
                <a:ext cx="2953244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𝑚𝑎</m:t>
                      </m:r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08C99735-1817-8A3A-7A46-426EDB451BA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9734" y="1816766"/>
                <a:ext cx="2953244" cy="10156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B4C67248-4FD3-CCAB-0BAB-C76E1057F36A}"/>
              </a:ext>
            </a:extLst>
          </p:cNvPr>
          <p:cNvCxnSpPr>
            <a:cxnSpLocks/>
          </p:cNvCxnSpPr>
          <p:nvPr/>
        </p:nvCxnSpPr>
        <p:spPr>
          <a:xfrm>
            <a:off x="4391202" y="3689697"/>
            <a:ext cx="20991" cy="1273262"/>
          </a:xfrm>
          <a:prstGeom prst="straightConnector1">
            <a:avLst/>
          </a:prstGeom>
          <a:ln w="38100">
            <a:solidFill>
              <a:srgbClr val="00B05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6898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49" grpId="0"/>
      <p:bldP spid="5" grpId="0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9" name="Rectangle 48"/>
              <p:cNvSpPr/>
              <p:nvPr/>
            </p:nvSpPr>
            <p:spPr>
              <a:xfrm>
                <a:off x="6152554" y="3378796"/>
                <a:ext cx="4419808" cy="101566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0−4</m:t>
                      </m:r>
                      <m:r>
                        <a:rPr lang="en-GB" sz="60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sz="6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US" sz="6000" i="1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49" name="Rectangle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2554" y="3378796"/>
                <a:ext cx="4419808" cy="10156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Group 27"/>
          <p:cNvGrpSpPr/>
          <p:nvPr/>
        </p:nvGrpSpPr>
        <p:grpSpPr>
          <a:xfrm>
            <a:off x="1098202" y="2264444"/>
            <a:ext cx="956368" cy="1259632"/>
            <a:chOff x="893170" y="1625004"/>
            <a:chExt cx="956368" cy="1259632"/>
          </a:xfrm>
        </p:grpSpPr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7C1CC914-589E-447D-A43A-04145D6FAFD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11120" y="2610696"/>
              <a:ext cx="373704" cy="196672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7C1CC914-589E-447D-A43A-04145D6FAFD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72806" y="2398587"/>
              <a:ext cx="876732" cy="486049"/>
            </a:xfrm>
            <a:prstGeom prst="straightConnector1">
              <a:avLst/>
            </a:prstGeom>
            <a:ln w="762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893170" y="1625004"/>
              <a:ext cx="59599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en-GB" sz="6000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7921572" y="4901944"/>
                <a:ext cx="3359004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540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5400" b="1" i="1" smtClean="0"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en-GB" sz="8800" b="1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21572" y="4901944"/>
                <a:ext cx="3359004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E1E4EA61-B2E7-A244-1502-29D165B3DE30}"/>
              </a:ext>
            </a:extLst>
          </p:cNvPr>
          <p:cNvSpPr txBox="1"/>
          <p:nvPr/>
        </p:nvSpPr>
        <p:spPr>
          <a:xfrm>
            <a:off x="551384" y="404664"/>
            <a:ext cx="109862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/>
              <a:t>Calculate the acceleration. </a:t>
            </a:r>
            <a:endParaRPr lang="en-GB" sz="7200" b="1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61B8E78-8A0D-1B31-B8F6-77E0095E3FEB}"/>
              </a:ext>
            </a:extLst>
          </p:cNvPr>
          <p:cNvCxnSpPr>
            <a:cxnSpLocks/>
          </p:cNvCxnSpPr>
          <p:nvPr/>
        </p:nvCxnSpPr>
        <p:spPr>
          <a:xfrm>
            <a:off x="911424" y="5508812"/>
            <a:ext cx="5275959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8D745B51-7931-AB3D-66C4-4B916AEC1686}"/>
              </a:ext>
            </a:extLst>
          </p:cNvPr>
          <p:cNvCxnSpPr>
            <a:cxnSpLocks/>
          </p:cNvCxnSpPr>
          <p:nvPr/>
        </p:nvCxnSpPr>
        <p:spPr>
          <a:xfrm>
            <a:off x="4007767" y="3755885"/>
            <a:ext cx="584650" cy="974839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C482DA-23B7-7F7B-880C-3CB41A324BFD}"/>
              </a:ext>
            </a:extLst>
          </p:cNvPr>
          <p:cNvSpPr/>
          <p:nvPr/>
        </p:nvSpPr>
        <p:spPr>
          <a:xfrm>
            <a:off x="1725374" y="5038048"/>
            <a:ext cx="118683" cy="487731"/>
          </a:xfrm>
          <a:custGeom>
            <a:avLst/>
            <a:gdLst>
              <a:gd name="connsiteX0" fmla="*/ 0 w 57150"/>
              <a:gd name="connsiteY0" fmla="*/ 0 h 157163"/>
              <a:gd name="connsiteX1" fmla="*/ 38100 w 57150"/>
              <a:gd name="connsiteY1" fmla="*/ 71438 h 157163"/>
              <a:gd name="connsiteX2" fmla="*/ 57150 w 57150"/>
              <a:gd name="connsiteY2" fmla="*/ 157163 h 157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150" h="157163">
                <a:moveTo>
                  <a:pt x="0" y="0"/>
                </a:moveTo>
                <a:cubicBezTo>
                  <a:pt x="14287" y="22622"/>
                  <a:pt x="28575" y="45244"/>
                  <a:pt x="38100" y="71438"/>
                </a:cubicBezTo>
                <a:cubicBezTo>
                  <a:pt x="47625" y="97632"/>
                  <a:pt x="52387" y="127397"/>
                  <a:pt x="57150" y="157163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AA5C80D-433D-E1EA-DBCA-FB822ADCFECB}"/>
                  </a:ext>
                </a:extLst>
              </p:cNvPr>
              <p:cNvSpPr txBox="1"/>
              <p:nvPr/>
            </p:nvSpPr>
            <p:spPr>
              <a:xfrm>
                <a:off x="1745258" y="4976603"/>
                <a:ext cx="688328" cy="523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en-GB" sz="2800" i="1">
                          <a:latin typeface="Cambria Math" panose="02040503050406030204" pitchFamily="18" charset="0"/>
                        </a:rPr>
                        <m:t>°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AA5C80D-433D-E1EA-DBCA-FB822ADCFE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5258" y="4976603"/>
                <a:ext cx="688328" cy="52322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0F3B9175-239A-7939-09F5-7D14C8461507}"/>
              </a:ext>
            </a:extLst>
          </p:cNvPr>
          <p:cNvSpPr/>
          <p:nvPr/>
        </p:nvSpPr>
        <p:spPr>
          <a:xfrm rot="19821891">
            <a:off x="3132021" y="2968797"/>
            <a:ext cx="1188075" cy="849670"/>
          </a:xfrm>
          <a:prstGeom prst="rect">
            <a:avLst/>
          </a:prstGeom>
          <a:ln w="952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8kg</a:t>
            </a:r>
            <a:endParaRPr lang="en-GB" sz="4400" b="1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7C7E63E-93FF-D675-2ACD-4D3549FE833E}"/>
              </a:ext>
            </a:extLst>
          </p:cNvPr>
          <p:cNvCxnSpPr>
            <a:cxnSpLocks/>
          </p:cNvCxnSpPr>
          <p:nvPr/>
        </p:nvCxnSpPr>
        <p:spPr>
          <a:xfrm flipH="1">
            <a:off x="3980145" y="4784301"/>
            <a:ext cx="612272" cy="36998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DCA6546-2884-082A-3020-033C4A29B86E}"/>
              </a:ext>
            </a:extLst>
          </p:cNvPr>
          <p:cNvCxnSpPr/>
          <p:nvPr/>
        </p:nvCxnSpPr>
        <p:spPr>
          <a:xfrm flipV="1">
            <a:off x="911424" y="2603758"/>
            <a:ext cx="5084323" cy="290505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33FF25F-12AB-2A18-BA08-25EE07888403}"/>
                  </a:ext>
                </a:extLst>
              </p:cNvPr>
              <p:cNvSpPr/>
              <p:nvPr/>
            </p:nvSpPr>
            <p:spPr>
              <a:xfrm>
                <a:off x="4274637" y="4820275"/>
                <a:ext cx="95648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2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US" sz="28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GB" sz="48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833FF25F-12AB-2A18-BA08-25EE078884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4637" y="4820275"/>
                <a:ext cx="956480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9E13BF5-BDFC-4DDC-E2C3-47804874D251}"/>
              </a:ext>
            </a:extLst>
          </p:cNvPr>
          <p:cNvCxnSpPr>
            <a:cxnSpLocks/>
          </p:cNvCxnSpPr>
          <p:nvPr/>
        </p:nvCxnSpPr>
        <p:spPr>
          <a:xfrm>
            <a:off x="3959154" y="3825293"/>
            <a:ext cx="20991" cy="1273262"/>
          </a:xfrm>
          <a:prstGeom prst="straightConnector1">
            <a:avLst/>
          </a:prstGeom>
          <a:ln w="38100">
            <a:solidFill>
              <a:srgbClr val="00B05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170A780-9126-A50D-5B85-66D70B208C0C}"/>
                  </a:ext>
                </a:extLst>
              </p:cNvPr>
              <p:cNvSpPr/>
              <p:nvPr/>
            </p:nvSpPr>
            <p:spPr>
              <a:xfrm>
                <a:off x="7770823" y="1906435"/>
                <a:ext cx="2953244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i="1" smtClean="0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6000" b="0" i="1" smtClean="0">
                          <a:latin typeface="Cambria Math" panose="02040503050406030204" pitchFamily="18" charset="0"/>
                        </a:rPr>
                        <m:t>𝑚𝑎</m:t>
                      </m:r>
                    </m:oMath>
                  </m:oMathPara>
                </a14:m>
                <a:endParaRPr lang="en-GB" sz="9600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2170A780-9126-A50D-5B85-66D70B208C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0823" y="1906435"/>
                <a:ext cx="2953244" cy="101566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9833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" grpId="0"/>
      <p:bldP spid="12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25715</TotalTime>
  <Words>789</Words>
  <Application>Microsoft Office PowerPoint</Application>
  <PresentationFormat>Widescreen</PresentationFormat>
  <Paragraphs>142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906</cp:revision>
  <dcterms:created xsi:type="dcterms:W3CDTF">2013-02-28T07:36:55Z</dcterms:created>
  <dcterms:modified xsi:type="dcterms:W3CDTF">2025-11-13T07:00:47Z</dcterms:modified>
</cp:coreProperties>
</file>