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59" r:id="rId4"/>
    <p:sldId id="262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AB20C8-E4AA-4889-8DC6-3B2D3B77D092}" v="21" dt="2022-11-22T05:35:26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9" y="4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9AB20C8-E4AA-4889-8DC6-3B2D3B77D092}"/>
    <pc:docChg chg="undo custSel addSld delSld modSld sldOrd">
      <pc:chgData name="Stewart Gale" userId="3647ddd2-6040-41ae-a96d-232c23482af8" providerId="ADAL" clId="{F9AB20C8-E4AA-4889-8DC6-3B2D3B77D092}" dt="2022-11-22T05:35:36.185" v="89" actId="14100"/>
      <pc:docMkLst>
        <pc:docMk/>
      </pc:docMkLst>
      <pc:sldChg chg="addSp modSp del mod">
        <pc:chgData name="Stewart Gale" userId="3647ddd2-6040-41ae-a96d-232c23482af8" providerId="ADAL" clId="{F9AB20C8-E4AA-4889-8DC6-3B2D3B77D092}" dt="2022-11-22T05:33:27.632" v="61" actId="47"/>
        <pc:sldMkLst>
          <pc:docMk/>
          <pc:sldMk cId="1874865940" sldId="256"/>
        </pc:sldMkLst>
        <pc:spChg chg="add mod">
          <ac:chgData name="Stewart Gale" userId="3647ddd2-6040-41ae-a96d-232c23482af8" providerId="ADAL" clId="{F9AB20C8-E4AA-4889-8DC6-3B2D3B77D092}" dt="2022-11-22T05:32:54.007" v="48" actId="1076"/>
          <ac:spMkLst>
            <pc:docMk/>
            <pc:sldMk cId="1874865940" sldId="256"/>
            <ac:spMk id="2" creationId="{9B2FC4B4-6DAB-9CB0-97C4-4D6B52E3EEF9}"/>
          </ac:spMkLst>
        </pc:spChg>
        <pc:spChg chg="mod">
          <ac:chgData name="Stewart Gale" userId="3647ddd2-6040-41ae-a96d-232c23482af8" providerId="ADAL" clId="{F9AB20C8-E4AA-4889-8DC6-3B2D3B77D092}" dt="2022-11-22T05:32:54.007" v="48" actId="1076"/>
          <ac:spMkLst>
            <pc:docMk/>
            <pc:sldMk cId="1874865940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F9AB20C8-E4AA-4889-8DC6-3B2D3B77D092}" dt="2022-11-22T05:32:54.007" v="48" actId="1076"/>
          <ac:spMkLst>
            <pc:docMk/>
            <pc:sldMk cId="1874865940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F9AB20C8-E4AA-4889-8DC6-3B2D3B77D092}" dt="2022-11-22T05:32:54.007" v="48" actId="1076"/>
          <ac:spMkLst>
            <pc:docMk/>
            <pc:sldMk cId="1874865940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F9AB20C8-E4AA-4889-8DC6-3B2D3B77D092}" dt="2022-11-22T05:32:54.007" v="48" actId="1076"/>
          <ac:spMkLst>
            <pc:docMk/>
            <pc:sldMk cId="1874865940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F9AB20C8-E4AA-4889-8DC6-3B2D3B77D092}" dt="2022-11-22T05:32:54.007" v="48" actId="1076"/>
          <ac:spMkLst>
            <pc:docMk/>
            <pc:sldMk cId="1874865940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F9AB20C8-E4AA-4889-8DC6-3B2D3B77D092}" dt="2022-11-22T05:32:54.007" v="48" actId="1076"/>
          <ac:spMkLst>
            <pc:docMk/>
            <pc:sldMk cId="1874865940" sldId="256"/>
            <ac:spMk id="11" creationId="{00000000-0000-0000-0000-000000000000}"/>
          </ac:spMkLst>
        </pc:spChg>
      </pc:sldChg>
      <pc:sldChg chg="modAnim">
        <pc:chgData name="Stewart Gale" userId="3647ddd2-6040-41ae-a96d-232c23482af8" providerId="ADAL" clId="{F9AB20C8-E4AA-4889-8DC6-3B2D3B77D092}" dt="2022-11-22T05:35:17.998" v="83"/>
        <pc:sldMkLst>
          <pc:docMk/>
          <pc:sldMk cId="3401329638" sldId="257"/>
        </pc:sldMkLst>
      </pc:sldChg>
      <pc:sldChg chg="addSp delSp modSp mod modAnim">
        <pc:chgData name="Stewart Gale" userId="3647ddd2-6040-41ae-a96d-232c23482af8" providerId="ADAL" clId="{F9AB20C8-E4AA-4889-8DC6-3B2D3B77D092}" dt="2022-11-22T05:35:36.185" v="89" actId="14100"/>
        <pc:sldMkLst>
          <pc:docMk/>
          <pc:sldMk cId="259644778" sldId="258"/>
        </pc:sldMkLst>
        <pc:graphicFrameChg chg="mod modGraphic">
          <ac:chgData name="Stewart Gale" userId="3647ddd2-6040-41ae-a96d-232c23482af8" providerId="ADAL" clId="{F9AB20C8-E4AA-4889-8DC6-3B2D3B77D092}" dt="2022-11-22T05:35:36.185" v="89" actId="14100"/>
          <ac:graphicFrameMkLst>
            <pc:docMk/>
            <pc:sldMk cId="259644778" sldId="258"/>
            <ac:graphicFrameMk id="5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9AB20C8-E4AA-4889-8DC6-3B2D3B77D092}" dt="2022-11-22T05:35:36.185" v="89" actId="14100"/>
          <ac:graphicFrameMkLst>
            <pc:docMk/>
            <pc:sldMk cId="259644778" sldId="258"/>
            <ac:graphicFrameMk id="6" creationId="{00000000-0000-0000-0000-000000000000}"/>
          </ac:graphicFrameMkLst>
        </pc:graphicFrameChg>
        <pc:graphicFrameChg chg="add del mod modGraphic">
          <ac:chgData name="Stewart Gale" userId="3647ddd2-6040-41ae-a96d-232c23482af8" providerId="ADAL" clId="{F9AB20C8-E4AA-4889-8DC6-3B2D3B77D092}" dt="2022-11-22T05:35:36.185" v="89" actId="14100"/>
          <ac:graphicFrameMkLst>
            <pc:docMk/>
            <pc:sldMk cId="259644778" sldId="258"/>
            <ac:graphicFrameMk id="7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9AB20C8-E4AA-4889-8DC6-3B2D3B77D092}" dt="2022-11-22T05:35:36.185" v="89" actId="14100"/>
          <ac:graphicFrameMkLst>
            <pc:docMk/>
            <pc:sldMk cId="259644778" sldId="258"/>
            <ac:graphicFrameMk id="8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9AB20C8-E4AA-4889-8DC6-3B2D3B77D092}" dt="2022-11-22T05:35:36.185" v="89" actId="14100"/>
          <ac:graphicFrameMkLst>
            <pc:docMk/>
            <pc:sldMk cId="259644778" sldId="258"/>
            <ac:graphicFrameMk id="9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9AB20C8-E4AA-4889-8DC6-3B2D3B77D092}" dt="2022-11-22T05:35:36.185" v="89" actId="14100"/>
          <ac:graphicFrameMkLst>
            <pc:docMk/>
            <pc:sldMk cId="259644778" sldId="258"/>
            <ac:graphicFrameMk id="10" creationId="{00000000-0000-0000-0000-000000000000}"/>
          </ac:graphicFrameMkLst>
        </pc:graphicFrameChg>
        <pc:picChg chg="add del mod">
          <ac:chgData name="Stewart Gale" userId="3647ddd2-6040-41ae-a96d-232c23482af8" providerId="ADAL" clId="{F9AB20C8-E4AA-4889-8DC6-3B2D3B77D092}" dt="2022-11-22T05:34:41.672" v="81" actId="478"/>
          <ac:picMkLst>
            <pc:docMk/>
            <pc:sldMk cId="259644778" sldId="258"/>
            <ac:picMk id="2" creationId="{59EDD94D-4A28-482C-8B04-BD4778D62EF1}"/>
          </ac:picMkLst>
        </pc:picChg>
        <pc:picChg chg="add del mod">
          <ac:chgData name="Stewart Gale" userId="3647ddd2-6040-41ae-a96d-232c23482af8" providerId="ADAL" clId="{F9AB20C8-E4AA-4889-8DC6-3B2D3B77D092}" dt="2022-11-22T05:34:41.672" v="81" actId="478"/>
          <ac:picMkLst>
            <pc:docMk/>
            <pc:sldMk cId="259644778" sldId="258"/>
            <ac:picMk id="3" creationId="{0DB8F25C-4F44-18C7-083B-C56C4DC141A6}"/>
          </ac:picMkLst>
        </pc:picChg>
        <pc:picChg chg="mod">
          <ac:chgData name="Stewart Gale" userId="3647ddd2-6040-41ae-a96d-232c23482af8" providerId="ADAL" clId="{F9AB20C8-E4AA-4889-8DC6-3B2D3B77D092}" dt="2022-11-22T05:35:36.185" v="89" actId="14100"/>
          <ac:picMkLst>
            <pc:docMk/>
            <pc:sldMk cId="259644778" sldId="258"/>
            <ac:picMk id="4" creationId="{00000000-0000-0000-0000-000000000000}"/>
          </ac:picMkLst>
        </pc:picChg>
        <pc:picChg chg="mod">
          <ac:chgData name="Stewart Gale" userId="3647ddd2-6040-41ae-a96d-232c23482af8" providerId="ADAL" clId="{F9AB20C8-E4AA-4889-8DC6-3B2D3B77D092}" dt="2022-11-22T05:35:36.185" v="89" actId="14100"/>
          <ac:picMkLst>
            <pc:docMk/>
            <pc:sldMk cId="259644778" sldId="258"/>
            <ac:picMk id="11" creationId="{00000000-0000-0000-0000-000000000000}"/>
          </ac:picMkLst>
        </pc:picChg>
      </pc:sldChg>
      <pc:sldChg chg="addSp modSp mod">
        <pc:chgData name="Stewart Gale" userId="3647ddd2-6040-41ae-a96d-232c23482af8" providerId="ADAL" clId="{F9AB20C8-E4AA-4889-8DC6-3B2D3B77D092}" dt="2022-11-22T05:32:27.323" v="40" actId="1076"/>
        <pc:sldMkLst>
          <pc:docMk/>
          <pc:sldMk cId="4057880911" sldId="260"/>
        </pc:sldMkLst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2" creationId="{9354BC6E-F2B0-8505-D485-AB60B4B096DC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3" creationId="{A8E670A7-ED24-594D-961B-613B1B06BE2F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6" creationId="{748766D5-04E0-5371-9EAB-87191267182B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7" creationId="{578BE90E-8402-4959-F595-7177E85A4CEA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8" creationId="{39A0C51F-1425-DFDE-1188-67A9CAD94350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9" creationId="{B28374D1-E45E-8C7C-9946-CFE4902CA407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10" creationId="{61745608-8454-506D-1E6E-139CBCA25247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11" creationId="{EC9027BC-882F-E363-0B25-5078F50B79D3}"/>
          </ac:spMkLst>
        </pc:spChg>
        <pc:spChg chg="add mod">
          <ac:chgData name="Stewart Gale" userId="3647ddd2-6040-41ae-a96d-232c23482af8" providerId="ADAL" clId="{F9AB20C8-E4AA-4889-8DC6-3B2D3B77D092}" dt="2022-11-22T05:32:22.382" v="38" actId="164"/>
          <ac:spMkLst>
            <pc:docMk/>
            <pc:sldMk cId="4057880911" sldId="260"/>
            <ac:spMk id="12" creationId="{D0F514C5-5E90-FCD4-4A33-A3C714AF8836}"/>
          </ac:spMkLst>
        </pc:spChg>
        <pc:grpChg chg="add mod">
          <ac:chgData name="Stewart Gale" userId="3647ddd2-6040-41ae-a96d-232c23482af8" providerId="ADAL" clId="{F9AB20C8-E4AA-4889-8DC6-3B2D3B77D092}" dt="2022-11-22T05:32:27.323" v="40" actId="1076"/>
          <ac:grpSpMkLst>
            <pc:docMk/>
            <pc:sldMk cId="4057880911" sldId="260"/>
            <ac:grpSpMk id="13" creationId="{BEAA1525-BFCF-7B47-8323-2642EA9E43F6}"/>
          </ac:grpSpMkLst>
        </pc:grpChg>
        <pc:picChg chg="mod">
          <ac:chgData name="Stewart Gale" userId="3647ddd2-6040-41ae-a96d-232c23482af8" providerId="ADAL" clId="{F9AB20C8-E4AA-4889-8DC6-3B2D3B77D092}" dt="2022-11-22T05:32:22.382" v="38" actId="164"/>
          <ac:picMkLst>
            <pc:docMk/>
            <pc:sldMk cId="4057880911" sldId="260"/>
            <ac:picMk id="4" creationId="{00000000-0000-0000-0000-000000000000}"/>
          </ac:picMkLst>
        </pc:picChg>
        <pc:picChg chg="mod">
          <ac:chgData name="Stewart Gale" userId="3647ddd2-6040-41ae-a96d-232c23482af8" providerId="ADAL" clId="{F9AB20C8-E4AA-4889-8DC6-3B2D3B77D092}" dt="2022-11-22T05:32:22.382" v="38" actId="164"/>
          <ac:picMkLst>
            <pc:docMk/>
            <pc:sldMk cId="4057880911" sldId="260"/>
            <ac:picMk id="5" creationId="{00000000-0000-0000-0000-000000000000}"/>
          </ac:picMkLst>
        </pc:picChg>
      </pc:sldChg>
      <pc:sldChg chg="addSp modSp add mod ord modAnim">
        <pc:chgData name="Stewart Gale" userId="3647ddd2-6040-41ae-a96d-232c23482af8" providerId="ADAL" clId="{F9AB20C8-E4AA-4889-8DC6-3B2D3B77D092}" dt="2022-11-22T05:33:40.424" v="63"/>
        <pc:sldMkLst>
          <pc:docMk/>
          <pc:sldMk cId="3105515682" sldId="262"/>
        </pc:sldMkLst>
        <pc:spChg chg="add mod">
          <ac:chgData name="Stewart Gale" userId="3647ddd2-6040-41ae-a96d-232c23482af8" providerId="ADAL" clId="{F9AB20C8-E4AA-4889-8DC6-3B2D3B77D092}" dt="2022-11-22T05:33:02.655" v="51" actId="1076"/>
          <ac:spMkLst>
            <pc:docMk/>
            <pc:sldMk cId="3105515682" sldId="262"/>
            <ac:spMk id="14" creationId="{CB27D630-CCC0-664A-D188-E8F75A9BA97A}"/>
          </ac:spMkLst>
        </pc:spChg>
        <pc:spChg chg="add mod">
          <ac:chgData name="Stewart Gale" userId="3647ddd2-6040-41ae-a96d-232c23482af8" providerId="ADAL" clId="{F9AB20C8-E4AA-4889-8DC6-3B2D3B77D092}" dt="2022-11-22T05:33:04.259" v="52" actId="1076"/>
          <ac:spMkLst>
            <pc:docMk/>
            <pc:sldMk cId="3105515682" sldId="262"/>
            <ac:spMk id="15" creationId="{C1AD99DE-B010-2931-A471-DFD136A540F2}"/>
          </ac:spMkLst>
        </pc:spChg>
        <pc:spChg chg="add mod">
          <ac:chgData name="Stewart Gale" userId="3647ddd2-6040-41ae-a96d-232c23482af8" providerId="ADAL" clId="{F9AB20C8-E4AA-4889-8DC6-3B2D3B77D092}" dt="2022-11-22T05:33:08.032" v="53" actId="1076"/>
          <ac:spMkLst>
            <pc:docMk/>
            <pc:sldMk cId="3105515682" sldId="262"/>
            <ac:spMk id="16" creationId="{89D99C73-83EE-BEFA-5021-BAAA48D2D9D3}"/>
          </ac:spMkLst>
        </pc:spChg>
        <pc:spChg chg="add mod">
          <ac:chgData name="Stewart Gale" userId="3647ddd2-6040-41ae-a96d-232c23482af8" providerId="ADAL" clId="{F9AB20C8-E4AA-4889-8DC6-3B2D3B77D092}" dt="2022-11-22T05:33:09.980" v="54" actId="1076"/>
          <ac:spMkLst>
            <pc:docMk/>
            <pc:sldMk cId="3105515682" sldId="262"/>
            <ac:spMk id="17" creationId="{4D89BECC-A237-16C2-3D28-7F1C089138AF}"/>
          </ac:spMkLst>
        </pc:spChg>
        <pc:spChg chg="add mod">
          <ac:chgData name="Stewart Gale" userId="3647ddd2-6040-41ae-a96d-232c23482af8" providerId="ADAL" clId="{F9AB20C8-E4AA-4889-8DC6-3B2D3B77D092}" dt="2022-11-22T05:33:19.873" v="60" actId="1076"/>
          <ac:spMkLst>
            <pc:docMk/>
            <pc:sldMk cId="3105515682" sldId="262"/>
            <ac:spMk id="18" creationId="{633CEB6E-2626-3F7B-8D5B-EABD9B4B2EE2}"/>
          </ac:spMkLst>
        </pc:spChg>
        <pc:spChg chg="add mod">
          <ac:chgData name="Stewart Gale" userId="3647ddd2-6040-41ae-a96d-232c23482af8" providerId="ADAL" clId="{F9AB20C8-E4AA-4889-8DC6-3B2D3B77D092}" dt="2022-11-22T05:33:12.173" v="55" actId="1076"/>
          <ac:spMkLst>
            <pc:docMk/>
            <pc:sldMk cId="3105515682" sldId="262"/>
            <ac:spMk id="19" creationId="{AAAC6C14-5EEC-FD50-0968-9EDD651CC63A}"/>
          </ac:spMkLst>
        </pc:spChg>
        <pc:spChg chg="add mod">
          <ac:chgData name="Stewart Gale" userId="3647ddd2-6040-41ae-a96d-232c23482af8" providerId="ADAL" clId="{F9AB20C8-E4AA-4889-8DC6-3B2D3B77D092}" dt="2022-11-22T05:33:16.327" v="58" actId="1076"/>
          <ac:spMkLst>
            <pc:docMk/>
            <pc:sldMk cId="3105515682" sldId="262"/>
            <ac:spMk id="20" creationId="{A1C9AA69-2DEF-BEA3-A74B-5CDB6C1C9BBF}"/>
          </ac:spMkLst>
        </pc:spChg>
        <pc:spChg chg="add mod">
          <ac:chgData name="Stewart Gale" userId="3647ddd2-6040-41ae-a96d-232c23482af8" providerId="ADAL" clId="{F9AB20C8-E4AA-4889-8DC6-3B2D3B77D092}" dt="2022-11-22T05:33:13.938" v="57" actId="1076"/>
          <ac:spMkLst>
            <pc:docMk/>
            <pc:sldMk cId="3105515682" sldId="262"/>
            <ac:spMk id="21" creationId="{AAEA8415-062E-1E62-207C-BDCFBED2ED59}"/>
          </ac:spMkLst>
        </pc:spChg>
        <pc:spChg chg="add mod">
          <ac:chgData name="Stewart Gale" userId="3647ddd2-6040-41ae-a96d-232c23482af8" providerId="ADAL" clId="{F9AB20C8-E4AA-4889-8DC6-3B2D3B77D092}" dt="2022-11-22T05:33:18.217" v="59" actId="1076"/>
          <ac:spMkLst>
            <pc:docMk/>
            <pc:sldMk cId="3105515682" sldId="262"/>
            <ac:spMk id="22" creationId="{FAE6C2E5-3471-B950-F57E-5E1D7331AE9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36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4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24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29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142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9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86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15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18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17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85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D9ABA-4E4C-4493-BF4A-1C8481C093B7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D5C61-F356-44D0-98F7-6661F820A5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18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EAA1525-BFCF-7B47-8323-2642EA9E43F6}"/>
              </a:ext>
            </a:extLst>
          </p:cNvPr>
          <p:cNvGrpSpPr/>
          <p:nvPr/>
        </p:nvGrpSpPr>
        <p:grpSpPr>
          <a:xfrm>
            <a:off x="234745" y="782360"/>
            <a:ext cx="11722510" cy="4706761"/>
            <a:chOff x="197347" y="1098046"/>
            <a:chExt cx="11722510" cy="4706761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47" y="1228675"/>
              <a:ext cx="5958092" cy="4241396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" name="Picture 4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082" y="1187853"/>
              <a:ext cx="5682775" cy="4616954"/>
            </a:xfrm>
            <a:prstGeom prst="rect">
              <a:avLst/>
            </a:prstGeom>
            <a:noFill/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354BC6E-F2B0-8505-D485-AB60B4B096DC}"/>
                </a:ext>
              </a:extLst>
            </p:cNvPr>
            <p:cNvSpPr txBox="1"/>
            <p:nvPr/>
          </p:nvSpPr>
          <p:spPr>
            <a:xfrm>
              <a:off x="381000" y="1228675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1)</a:t>
              </a:r>
              <a:endParaRPr lang="en-GB" sz="20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E670A7-ED24-594D-961B-613B1B06BE2F}"/>
                </a:ext>
              </a:extLst>
            </p:cNvPr>
            <p:cNvSpPr txBox="1"/>
            <p:nvPr/>
          </p:nvSpPr>
          <p:spPr>
            <a:xfrm>
              <a:off x="406810" y="35364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3)</a:t>
              </a:r>
              <a:endParaRPr lang="en-GB" sz="2000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8766D5-04E0-5371-9EAB-87191267182B}"/>
                </a:ext>
              </a:extLst>
            </p:cNvPr>
            <p:cNvSpPr txBox="1"/>
            <p:nvPr/>
          </p:nvSpPr>
          <p:spPr>
            <a:xfrm>
              <a:off x="3673928" y="1228675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2)</a:t>
              </a:r>
              <a:endParaRPr lang="en-GB" sz="20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8BE90E-8402-4959-F595-7177E85A4CEA}"/>
                </a:ext>
              </a:extLst>
            </p:cNvPr>
            <p:cNvSpPr txBox="1"/>
            <p:nvPr/>
          </p:nvSpPr>
          <p:spPr>
            <a:xfrm>
              <a:off x="3673928" y="35364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4)</a:t>
              </a:r>
              <a:endParaRPr lang="en-GB" sz="20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A0C51F-1425-DFDE-1188-67A9CAD94350}"/>
                </a:ext>
              </a:extLst>
            </p:cNvPr>
            <p:cNvSpPr txBox="1"/>
            <p:nvPr/>
          </p:nvSpPr>
          <p:spPr>
            <a:xfrm>
              <a:off x="6291943" y="10980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5)</a:t>
              </a:r>
              <a:endParaRPr lang="en-GB" sz="2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8374D1-E45E-8C7C-9946-CFE4902CA407}"/>
                </a:ext>
              </a:extLst>
            </p:cNvPr>
            <p:cNvSpPr txBox="1"/>
            <p:nvPr/>
          </p:nvSpPr>
          <p:spPr>
            <a:xfrm>
              <a:off x="7201169" y="3656190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8)</a:t>
              </a:r>
              <a:endParaRPr lang="en-GB" sz="2000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745608-8454-506D-1E6E-139CBCA25247}"/>
                </a:ext>
              </a:extLst>
            </p:cNvPr>
            <p:cNvSpPr txBox="1"/>
            <p:nvPr/>
          </p:nvSpPr>
          <p:spPr>
            <a:xfrm>
              <a:off x="8341632" y="1110302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6)</a:t>
              </a:r>
              <a:endParaRPr lang="en-GB" sz="20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9027BC-882F-E363-0B25-5078F50B79D3}"/>
                </a:ext>
              </a:extLst>
            </p:cNvPr>
            <p:cNvSpPr txBox="1"/>
            <p:nvPr/>
          </p:nvSpPr>
          <p:spPr>
            <a:xfrm>
              <a:off x="9252857" y="3642563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9)</a:t>
              </a:r>
              <a:endParaRPr lang="en-GB" sz="20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F514C5-5E90-FCD4-4A33-A3C714AF8836}"/>
                </a:ext>
              </a:extLst>
            </p:cNvPr>
            <p:cNvSpPr txBox="1"/>
            <p:nvPr/>
          </p:nvSpPr>
          <p:spPr>
            <a:xfrm>
              <a:off x="10195378" y="10980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7)</a:t>
              </a:r>
              <a:endParaRPr lang="en-GB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57880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26" y="97974"/>
            <a:ext cx="7073003" cy="6621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6310" t="52791" r="50110" b="20818"/>
          <a:stretch/>
        </p:blipFill>
        <p:spPr>
          <a:xfrm>
            <a:off x="7482703" y="538842"/>
            <a:ext cx="4595350" cy="28915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0039" t="52791" r="26475" b="20818"/>
          <a:stretch/>
        </p:blipFill>
        <p:spPr>
          <a:xfrm>
            <a:off x="7433716" y="3549208"/>
            <a:ext cx="4644337" cy="29341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104" y="3607254"/>
            <a:ext cx="1245054" cy="74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7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2343" y="2231571"/>
            <a:ext cx="86487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742082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EAA1525-BFCF-7B47-8323-2642EA9E43F6}"/>
              </a:ext>
            </a:extLst>
          </p:cNvPr>
          <p:cNvGrpSpPr/>
          <p:nvPr/>
        </p:nvGrpSpPr>
        <p:grpSpPr>
          <a:xfrm>
            <a:off x="234745" y="782360"/>
            <a:ext cx="11722510" cy="4706761"/>
            <a:chOff x="197347" y="1098046"/>
            <a:chExt cx="11722510" cy="4706761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47" y="1228675"/>
              <a:ext cx="5958092" cy="4241396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5" name="Picture 4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082" y="1187853"/>
              <a:ext cx="5682775" cy="4616954"/>
            </a:xfrm>
            <a:prstGeom prst="rect">
              <a:avLst/>
            </a:prstGeom>
            <a:noFill/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354BC6E-F2B0-8505-D485-AB60B4B096DC}"/>
                </a:ext>
              </a:extLst>
            </p:cNvPr>
            <p:cNvSpPr txBox="1"/>
            <p:nvPr/>
          </p:nvSpPr>
          <p:spPr>
            <a:xfrm>
              <a:off x="381000" y="1228675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1)</a:t>
              </a:r>
              <a:endParaRPr lang="en-GB" sz="20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8E670A7-ED24-594D-961B-613B1B06BE2F}"/>
                </a:ext>
              </a:extLst>
            </p:cNvPr>
            <p:cNvSpPr txBox="1"/>
            <p:nvPr/>
          </p:nvSpPr>
          <p:spPr>
            <a:xfrm>
              <a:off x="406810" y="35364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3)</a:t>
              </a:r>
              <a:endParaRPr lang="en-GB" sz="2000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8766D5-04E0-5371-9EAB-87191267182B}"/>
                </a:ext>
              </a:extLst>
            </p:cNvPr>
            <p:cNvSpPr txBox="1"/>
            <p:nvPr/>
          </p:nvSpPr>
          <p:spPr>
            <a:xfrm>
              <a:off x="3673928" y="1228675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2)</a:t>
              </a:r>
              <a:endParaRPr lang="en-GB" sz="20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8BE90E-8402-4959-F595-7177E85A4CEA}"/>
                </a:ext>
              </a:extLst>
            </p:cNvPr>
            <p:cNvSpPr txBox="1"/>
            <p:nvPr/>
          </p:nvSpPr>
          <p:spPr>
            <a:xfrm>
              <a:off x="3673928" y="35364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4)</a:t>
              </a:r>
              <a:endParaRPr lang="en-GB" sz="20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A0C51F-1425-DFDE-1188-67A9CAD94350}"/>
                </a:ext>
              </a:extLst>
            </p:cNvPr>
            <p:cNvSpPr txBox="1"/>
            <p:nvPr/>
          </p:nvSpPr>
          <p:spPr>
            <a:xfrm>
              <a:off x="6291943" y="10980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5)</a:t>
              </a:r>
              <a:endParaRPr lang="en-GB" sz="2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8374D1-E45E-8C7C-9946-CFE4902CA407}"/>
                </a:ext>
              </a:extLst>
            </p:cNvPr>
            <p:cNvSpPr txBox="1"/>
            <p:nvPr/>
          </p:nvSpPr>
          <p:spPr>
            <a:xfrm>
              <a:off x="7201169" y="3656190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8)</a:t>
              </a:r>
              <a:endParaRPr lang="en-GB" sz="2000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745608-8454-506D-1E6E-139CBCA25247}"/>
                </a:ext>
              </a:extLst>
            </p:cNvPr>
            <p:cNvSpPr txBox="1"/>
            <p:nvPr/>
          </p:nvSpPr>
          <p:spPr>
            <a:xfrm>
              <a:off x="8341632" y="1110302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6)</a:t>
              </a:r>
              <a:endParaRPr lang="en-GB" sz="20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9027BC-882F-E363-0B25-5078F50B79D3}"/>
                </a:ext>
              </a:extLst>
            </p:cNvPr>
            <p:cNvSpPr txBox="1"/>
            <p:nvPr/>
          </p:nvSpPr>
          <p:spPr>
            <a:xfrm>
              <a:off x="9252857" y="3642563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9)</a:t>
              </a:r>
              <a:endParaRPr lang="en-GB" sz="20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F514C5-5E90-FCD4-4A33-A3C714AF8836}"/>
                </a:ext>
              </a:extLst>
            </p:cNvPr>
            <p:cNvSpPr txBox="1"/>
            <p:nvPr/>
          </p:nvSpPr>
          <p:spPr>
            <a:xfrm>
              <a:off x="10195378" y="1098046"/>
              <a:ext cx="39188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7)</a:t>
              </a:r>
              <a:endParaRPr lang="en-GB" sz="20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B27D630-CCC0-664A-D188-E8F75A9BA97A}"/>
              </a:ext>
            </a:extLst>
          </p:cNvPr>
          <p:cNvSpPr txBox="1"/>
          <p:nvPr/>
        </p:nvSpPr>
        <p:spPr>
          <a:xfrm>
            <a:off x="2072945" y="2238092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AD99DE-B010-2931-A471-DFD136A540F2}"/>
              </a:ext>
            </a:extLst>
          </p:cNvPr>
          <p:cNvSpPr txBox="1"/>
          <p:nvPr/>
        </p:nvSpPr>
        <p:spPr>
          <a:xfrm>
            <a:off x="2417669" y="4743630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D99C73-83EE-BEFA-5021-BAAA48D2D9D3}"/>
              </a:ext>
            </a:extLst>
          </p:cNvPr>
          <p:cNvSpPr txBox="1"/>
          <p:nvPr/>
        </p:nvSpPr>
        <p:spPr>
          <a:xfrm>
            <a:off x="5467350" y="2387356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89BECC-A237-16C2-3D28-7F1C089138AF}"/>
              </a:ext>
            </a:extLst>
          </p:cNvPr>
          <p:cNvSpPr txBox="1"/>
          <p:nvPr/>
        </p:nvSpPr>
        <p:spPr>
          <a:xfrm>
            <a:off x="5570081" y="4831219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3CEB6E-2626-3F7B-8D5B-EABD9B4B2EE2}"/>
              </a:ext>
            </a:extLst>
          </p:cNvPr>
          <p:cNvSpPr txBox="1"/>
          <p:nvPr/>
        </p:nvSpPr>
        <p:spPr>
          <a:xfrm>
            <a:off x="7510539" y="2466693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AC6C14-5EEC-FD50-0968-9EDD651CC63A}"/>
              </a:ext>
            </a:extLst>
          </p:cNvPr>
          <p:cNvSpPr txBox="1"/>
          <p:nvPr/>
        </p:nvSpPr>
        <p:spPr>
          <a:xfrm>
            <a:off x="8379030" y="5243506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C9AA69-2DEF-BEA3-A74B-5CDB6C1C9BBF}"/>
              </a:ext>
            </a:extLst>
          </p:cNvPr>
          <p:cNvSpPr txBox="1"/>
          <p:nvPr/>
        </p:nvSpPr>
        <p:spPr>
          <a:xfrm>
            <a:off x="10931546" y="2623183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EA8415-062E-1E62-207C-BDCFBED2ED59}"/>
              </a:ext>
            </a:extLst>
          </p:cNvPr>
          <p:cNvSpPr txBox="1"/>
          <p:nvPr/>
        </p:nvSpPr>
        <p:spPr>
          <a:xfrm>
            <a:off x="11034277" y="5165955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E6C2E5-3471-B950-F57E-5E1D7331AE90}"/>
              </a:ext>
            </a:extLst>
          </p:cNvPr>
          <p:cNvSpPr txBox="1"/>
          <p:nvPr/>
        </p:nvSpPr>
        <p:spPr>
          <a:xfrm>
            <a:off x="9419572" y="2534313"/>
            <a:ext cx="62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0551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311" y="2825"/>
            <a:ext cx="7322148" cy="6855175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803538"/>
              </p:ext>
            </p:extLst>
          </p:nvPr>
        </p:nvGraphicFramePr>
        <p:xfrm>
          <a:off x="3863393" y="723289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Chanel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527180"/>
              </p:ext>
            </p:extLst>
          </p:nvPr>
        </p:nvGraphicFramePr>
        <p:xfrm>
          <a:off x="3863393" y="1326450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Audi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482571"/>
              </p:ext>
            </p:extLst>
          </p:nvPr>
        </p:nvGraphicFramePr>
        <p:xfrm>
          <a:off x="3794184" y="2018633"/>
          <a:ext cx="2319806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159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Renault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64125"/>
              </p:ext>
            </p:extLst>
          </p:nvPr>
        </p:nvGraphicFramePr>
        <p:xfrm>
          <a:off x="3877762" y="2710816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AOL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756464"/>
              </p:ext>
            </p:extLst>
          </p:nvPr>
        </p:nvGraphicFramePr>
        <p:xfrm>
          <a:off x="3863393" y="3414440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Mercedes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074585"/>
              </p:ext>
            </p:extLst>
          </p:nvPr>
        </p:nvGraphicFramePr>
        <p:xfrm>
          <a:off x="3863393" y="4017692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Roundabout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161786"/>
              </p:ext>
            </p:extLst>
          </p:nvPr>
        </p:nvGraphicFramePr>
        <p:xfrm>
          <a:off x="3877762" y="4683765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McDonalds</a:t>
                      </a:r>
                      <a:endParaRPr lang="en-GB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1276"/>
              </p:ext>
            </p:extLst>
          </p:nvPr>
        </p:nvGraphicFramePr>
        <p:xfrm>
          <a:off x="3877762" y="5448799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Xbox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301172"/>
              </p:ext>
            </p:extLst>
          </p:nvPr>
        </p:nvGraphicFramePr>
        <p:xfrm>
          <a:off x="3877762" y="6247043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Starbucks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25353"/>
              </p:ext>
            </p:extLst>
          </p:nvPr>
        </p:nvGraphicFramePr>
        <p:xfrm>
          <a:off x="7588862" y="723289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Mitsudbishi</a:t>
                      </a:r>
                      <a:endParaRPr lang="en-GB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013192"/>
              </p:ext>
            </p:extLst>
          </p:nvPr>
        </p:nvGraphicFramePr>
        <p:xfrm>
          <a:off x="7588862" y="1326450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Recycling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414913"/>
              </p:ext>
            </p:extLst>
          </p:nvPr>
        </p:nvGraphicFramePr>
        <p:xfrm>
          <a:off x="7519653" y="2018633"/>
          <a:ext cx="2319806" cy="408305"/>
        </p:xfrm>
        <a:graphic>
          <a:graphicData uri="http://schemas.openxmlformats.org/drawingml/2006/table">
            <a:tbl>
              <a:tblPr firstRow="1" firstCol="1" bandRow="1"/>
              <a:tblGrid>
                <a:gridCol w="1159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Sun</a:t>
                      </a:r>
                      <a:r>
                        <a:rPr lang="en-GB" sz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aseline="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Mircosystems</a:t>
                      </a:r>
                      <a:endParaRPr lang="en-GB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11899"/>
              </p:ext>
            </p:extLst>
          </p:nvPr>
        </p:nvGraphicFramePr>
        <p:xfrm>
          <a:off x="7603231" y="2710816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BP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163086"/>
              </p:ext>
            </p:extLst>
          </p:nvPr>
        </p:nvGraphicFramePr>
        <p:xfrm>
          <a:off x="7588862" y="3414440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Pepsi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054438"/>
              </p:ext>
            </p:extLst>
          </p:nvPr>
        </p:nvGraphicFramePr>
        <p:xfrm>
          <a:off x="7588862" y="4017692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Honda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608760"/>
              </p:ext>
            </p:extLst>
          </p:nvPr>
        </p:nvGraphicFramePr>
        <p:xfrm>
          <a:off x="7603231" y="4683765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</a:t>
                      </a:r>
                      <a:r>
                        <a:rPr lang="en-GB" sz="16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Bull</a:t>
                      </a:r>
                      <a:endParaRPr lang="en-GB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275355"/>
              </p:ext>
            </p:extLst>
          </p:nvPr>
        </p:nvGraphicFramePr>
        <p:xfrm>
          <a:off x="7603231" y="5448799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Motorolla</a:t>
                      </a:r>
                      <a:endParaRPr lang="en-GB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858962"/>
              </p:ext>
            </p:extLst>
          </p:nvPr>
        </p:nvGraphicFramePr>
        <p:xfrm>
          <a:off x="7603231" y="6247043"/>
          <a:ext cx="2152650" cy="395923"/>
        </p:xfrm>
        <a:graphic>
          <a:graphicData uri="http://schemas.openxmlformats.org/drawingml/2006/table">
            <a:tbl>
              <a:tblPr firstRow="1" firstCol="1" bandRow="1"/>
              <a:tblGrid>
                <a:gridCol w="1076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Target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ꝏ</a:t>
                      </a:r>
                      <a:endParaRPr lang="en-GB" sz="2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32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310" t="52791" r="26475" b="20818"/>
          <a:stretch/>
        </p:blipFill>
        <p:spPr>
          <a:xfrm>
            <a:off x="1270379" y="1572530"/>
            <a:ext cx="9749684" cy="306386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232648"/>
              </p:ext>
            </p:extLst>
          </p:nvPr>
        </p:nvGraphicFramePr>
        <p:xfrm>
          <a:off x="3158851" y="1787590"/>
          <a:ext cx="2702302" cy="461899"/>
        </p:xfrm>
        <a:graphic>
          <a:graphicData uri="http://schemas.openxmlformats.org/drawingml/2006/table">
            <a:tbl>
              <a:tblPr firstRow="1" firstCol="1" bandRow="1"/>
              <a:tblGrid>
                <a:gridCol w="1351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British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160502"/>
              </p:ext>
            </p:extLst>
          </p:nvPr>
        </p:nvGraphicFramePr>
        <p:xfrm>
          <a:off x="2996289" y="2764507"/>
          <a:ext cx="3038750" cy="461899"/>
        </p:xfrm>
        <a:graphic>
          <a:graphicData uri="http://schemas.openxmlformats.org/drawingml/2006/table">
            <a:tbl>
              <a:tblPr firstRow="1" firstCol="1" bandRow="1"/>
              <a:tblGrid>
                <a:gridCol w="151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Switzerland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263602"/>
              </p:ext>
            </p:extLst>
          </p:nvPr>
        </p:nvGraphicFramePr>
        <p:xfrm>
          <a:off x="3158851" y="3741424"/>
          <a:ext cx="2702302" cy="461899"/>
        </p:xfrm>
        <a:graphic>
          <a:graphicData uri="http://schemas.openxmlformats.org/drawingml/2006/table">
            <a:tbl>
              <a:tblPr firstRow="1" firstCol="1" bandRow="1"/>
              <a:tblGrid>
                <a:gridCol w="1351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Jamaica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49762"/>
              </p:ext>
            </p:extLst>
          </p:nvPr>
        </p:nvGraphicFramePr>
        <p:xfrm>
          <a:off x="7981313" y="1752981"/>
          <a:ext cx="2864864" cy="461899"/>
        </p:xfrm>
        <a:graphic>
          <a:graphicData uri="http://schemas.openxmlformats.org/drawingml/2006/table">
            <a:tbl>
              <a:tblPr firstRow="1" firstCol="1" bandRow="1"/>
              <a:tblGrid>
                <a:gridCol w="143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Scotland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400444"/>
              </p:ext>
            </p:extLst>
          </p:nvPr>
        </p:nvGraphicFramePr>
        <p:xfrm>
          <a:off x="7981313" y="2764507"/>
          <a:ext cx="3038750" cy="461899"/>
        </p:xfrm>
        <a:graphic>
          <a:graphicData uri="http://schemas.openxmlformats.org/drawingml/2006/table">
            <a:tbl>
              <a:tblPr firstRow="1" firstCol="1" bandRow="1"/>
              <a:tblGrid>
                <a:gridCol w="151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Denmark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820064"/>
              </p:ext>
            </p:extLst>
          </p:nvPr>
        </p:nvGraphicFramePr>
        <p:xfrm>
          <a:off x="8143875" y="3741424"/>
          <a:ext cx="2702302" cy="461899"/>
        </p:xfrm>
        <a:graphic>
          <a:graphicData uri="http://schemas.openxmlformats.org/drawingml/2006/table">
            <a:tbl>
              <a:tblPr firstRow="1" firstCol="1" bandRow="1"/>
              <a:tblGrid>
                <a:gridCol w="1351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2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373" y="1659438"/>
            <a:ext cx="1245054" cy="74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96</Words>
  <Application>Microsoft Office PowerPoint</Application>
  <PresentationFormat>Widescreen</PresentationFormat>
  <Paragraphs>76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2016-01-12T10:47:47Z</dcterms:created>
  <dcterms:modified xsi:type="dcterms:W3CDTF">2022-11-22T05:35:40Z</dcterms:modified>
</cp:coreProperties>
</file>