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675" r:id="rId2"/>
    <p:sldId id="684" r:id="rId3"/>
    <p:sldId id="689" r:id="rId4"/>
    <p:sldId id="690" r:id="rId5"/>
    <p:sldId id="702" r:id="rId6"/>
    <p:sldId id="703" r:id="rId7"/>
    <p:sldId id="692" r:id="rId8"/>
    <p:sldId id="691" r:id="rId9"/>
    <p:sldId id="693" r:id="rId10"/>
    <p:sldId id="696" r:id="rId11"/>
    <p:sldId id="697" r:id="rId12"/>
    <p:sldId id="698" r:id="rId13"/>
    <p:sldId id="700" r:id="rId14"/>
    <p:sldId id="707" r:id="rId15"/>
    <p:sldId id="710" r:id="rId16"/>
    <p:sldId id="709" r:id="rId17"/>
    <p:sldId id="711" r:id="rId18"/>
    <p:sldId id="712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6511EF7-8008-4A02-9E5B-0793E74A91B0}" v="864" dt="2023-10-09T07:27:23.19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88534" autoAdjust="0"/>
  </p:normalViewPr>
  <p:slideViewPr>
    <p:cSldViewPr>
      <p:cViewPr varScale="1">
        <p:scale>
          <a:sx n="72" d="100"/>
          <a:sy n="72" d="100"/>
        </p:scale>
        <p:origin x="39" y="507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E985ED73-6BAD-4DA9-94B5-EF928A76E417}"/>
    <pc:docChg chg="modSld">
      <pc:chgData name="Stewart Gale" userId="3647ddd2-6040-41ae-a96d-232c23482af8" providerId="ADAL" clId="{E985ED73-6BAD-4DA9-94B5-EF928A76E417}" dt="2022-10-04T11:25:59.101" v="2" actId="403"/>
      <pc:docMkLst>
        <pc:docMk/>
      </pc:docMkLst>
      <pc:sldChg chg="modSp mod">
        <pc:chgData name="Stewart Gale" userId="3647ddd2-6040-41ae-a96d-232c23482af8" providerId="ADAL" clId="{E985ED73-6BAD-4DA9-94B5-EF928A76E417}" dt="2022-10-04T11:25:59.101" v="2" actId="403"/>
        <pc:sldMkLst>
          <pc:docMk/>
          <pc:sldMk cId="606875182" sldId="675"/>
        </pc:sldMkLst>
        <pc:spChg chg="mod">
          <ac:chgData name="Stewart Gale" userId="3647ddd2-6040-41ae-a96d-232c23482af8" providerId="ADAL" clId="{E985ED73-6BAD-4DA9-94B5-EF928A76E417}" dt="2022-10-04T11:25:59.101" v="2" actId="403"/>
          <ac:spMkLst>
            <pc:docMk/>
            <pc:sldMk cId="606875182" sldId="675"/>
            <ac:spMk id="5" creationId="{00000000-0000-0000-0000-000000000000}"/>
          </ac:spMkLst>
        </pc:spChg>
      </pc:sldChg>
    </pc:docChg>
  </pc:docChgLst>
  <pc:docChgLst>
    <pc:chgData name="Stewart Gale" userId="3647ddd2-6040-41ae-a96d-232c23482af8" providerId="ADAL" clId="{06511EF7-8008-4A02-9E5B-0793E74A91B0}"/>
    <pc:docChg chg="undo custSel addSld delSld modSld sldOrd modMainMaster modNotesMaster">
      <pc:chgData name="Stewart Gale" userId="3647ddd2-6040-41ae-a96d-232c23482af8" providerId="ADAL" clId="{06511EF7-8008-4A02-9E5B-0793E74A91B0}" dt="2023-10-09T07:28:17.176" v="1861" actId="20577"/>
      <pc:docMkLst>
        <pc:docMk/>
      </pc:docMkLst>
      <pc:sldChg chg="delSp modSp mod">
        <pc:chgData name="Stewart Gale" userId="3647ddd2-6040-41ae-a96d-232c23482af8" providerId="ADAL" clId="{06511EF7-8008-4A02-9E5B-0793E74A91B0}" dt="2023-10-09T07:28:17.176" v="1861" actId="20577"/>
        <pc:sldMkLst>
          <pc:docMk/>
          <pc:sldMk cId="606875182" sldId="675"/>
        </pc:sldMkLst>
        <pc:spChg chg="mod">
          <ac:chgData name="Stewart Gale" userId="3647ddd2-6040-41ae-a96d-232c23482af8" providerId="ADAL" clId="{06511EF7-8008-4A02-9E5B-0793E74A91B0}" dt="2023-08-18T04:13:42.600" v="0"/>
          <ac:spMkLst>
            <pc:docMk/>
            <pc:sldMk cId="606875182" sldId="675"/>
            <ac:spMk id="3" creationId="{1DCD659B-9B0F-4736-B272-47379BEFFD3A}"/>
          </ac:spMkLst>
        </pc:spChg>
        <pc:spChg chg="mod">
          <ac:chgData name="Stewart Gale" userId="3647ddd2-6040-41ae-a96d-232c23482af8" providerId="ADAL" clId="{06511EF7-8008-4A02-9E5B-0793E74A91B0}" dt="2023-10-09T07:28:17.176" v="1861" actId="20577"/>
          <ac:spMkLst>
            <pc:docMk/>
            <pc:sldMk cId="606875182" sldId="675"/>
            <ac:spMk id="5" creationId="{00000000-0000-0000-0000-000000000000}"/>
          </ac:spMkLst>
        </pc:spChg>
        <pc:grpChg chg="del mod">
          <ac:chgData name="Stewart Gale" userId="3647ddd2-6040-41ae-a96d-232c23482af8" providerId="ADAL" clId="{06511EF7-8008-4A02-9E5B-0793E74A91B0}" dt="2023-08-18T04:13:44.388" v="1" actId="478"/>
          <ac:grpSpMkLst>
            <pc:docMk/>
            <pc:sldMk cId="606875182" sldId="675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06511EF7-8008-4A02-9E5B-0793E74A91B0}" dt="2023-08-18T04:13:42.600" v="0"/>
          <ac:cxnSpMkLst>
            <pc:docMk/>
            <pc:sldMk cId="606875182" sldId="675"/>
            <ac:cxnSpMk id="4" creationId="{694170A7-F542-433D-AE47-C7A950C348C9}"/>
          </ac:cxnSpMkLst>
        </pc:cxnChg>
      </pc:sldChg>
      <pc:sldChg chg="delSp modSp mod modAnim">
        <pc:chgData name="Stewart Gale" userId="3647ddd2-6040-41ae-a96d-232c23482af8" providerId="ADAL" clId="{06511EF7-8008-4A02-9E5B-0793E74A91B0}" dt="2023-10-09T07:00:46.804" v="1345"/>
        <pc:sldMkLst>
          <pc:docMk/>
          <pc:sldMk cId="192718654" sldId="684"/>
        </pc:sldMkLst>
        <pc:spChg chg="mod">
          <ac:chgData name="Stewart Gale" userId="3647ddd2-6040-41ae-a96d-232c23482af8" providerId="ADAL" clId="{06511EF7-8008-4A02-9E5B-0793E74A91B0}" dt="2023-08-18T04:14:27.664" v="14" actId="1076"/>
          <ac:spMkLst>
            <pc:docMk/>
            <pc:sldMk cId="192718654" sldId="684"/>
            <ac:spMk id="2" creationId="{00000000-0000-0000-0000-000000000000}"/>
          </ac:spMkLst>
        </pc:spChg>
        <pc:spChg chg="mod">
          <ac:chgData name="Stewart Gale" userId="3647ddd2-6040-41ae-a96d-232c23482af8" providerId="ADAL" clId="{06511EF7-8008-4A02-9E5B-0793E74A91B0}" dt="2023-08-18T04:13:42.600" v="0"/>
          <ac:spMkLst>
            <pc:docMk/>
            <pc:sldMk cId="192718654" sldId="684"/>
            <ac:spMk id="4" creationId="{00000000-0000-0000-0000-000000000000}"/>
          </ac:spMkLst>
        </pc:spChg>
        <pc:spChg chg="mod">
          <ac:chgData name="Stewart Gale" userId="3647ddd2-6040-41ae-a96d-232c23482af8" providerId="ADAL" clId="{06511EF7-8008-4A02-9E5B-0793E74A91B0}" dt="2023-08-18T04:14:19.787" v="13" actId="1076"/>
          <ac:spMkLst>
            <pc:docMk/>
            <pc:sldMk cId="192718654" sldId="684"/>
            <ac:spMk id="6" creationId="{00000000-0000-0000-0000-000000000000}"/>
          </ac:spMkLst>
        </pc:spChg>
        <pc:spChg chg="mod">
          <ac:chgData name="Stewart Gale" userId="3647ddd2-6040-41ae-a96d-232c23482af8" providerId="ADAL" clId="{06511EF7-8008-4A02-9E5B-0793E74A91B0}" dt="2023-10-05T03:19:59.725" v="344" actId="1076"/>
          <ac:spMkLst>
            <pc:docMk/>
            <pc:sldMk cId="192718654" sldId="684"/>
            <ac:spMk id="9" creationId="{00000000-0000-0000-0000-000000000000}"/>
          </ac:spMkLst>
        </pc:spChg>
        <pc:spChg chg="mod">
          <ac:chgData name="Stewart Gale" userId="3647ddd2-6040-41ae-a96d-232c23482af8" providerId="ADAL" clId="{06511EF7-8008-4A02-9E5B-0793E74A91B0}" dt="2023-08-18T04:14:27.664" v="14" actId="1076"/>
          <ac:spMkLst>
            <pc:docMk/>
            <pc:sldMk cId="192718654" sldId="684"/>
            <ac:spMk id="16" creationId="{00000000-0000-0000-0000-000000000000}"/>
          </ac:spMkLst>
        </pc:spChg>
        <pc:grpChg chg="del mod">
          <ac:chgData name="Stewart Gale" userId="3647ddd2-6040-41ae-a96d-232c23482af8" providerId="ADAL" clId="{06511EF7-8008-4A02-9E5B-0793E74A91B0}" dt="2023-08-18T04:14:04.912" v="7" actId="478"/>
          <ac:grpSpMkLst>
            <pc:docMk/>
            <pc:sldMk cId="192718654" sldId="684"/>
            <ac:grpSpMk id="3" creationId="{00000000-0000-0000-0000-000000000000}"/>
          </ac:grpSpMkLst>
        </pc:grpChg>
        <pc:picChg chg="mod">
          <ac:chgData name="Stewart Gale" userId="3647ddd2-6040-41ae-a96d-232c23482af8" providerId="ADAL" clId="{06511EF7-8008-4A02-9E5B-0793E74A91B0}" dt="2023-08-18T04:14:27.664" v="14" actId="1076"/>
          <ac:picMkLst>
            <pc:docMk/>
            <pc:sldMk cId="192718654" sldId="684"/>
            <ac:picMk id="7" creationId="{00000000-0000-0000-0000-000000000000}"/>
          </ac:picMkLst>
        </pc:picChg>
        <pc:cxnChg chg="mod">
          <ac:chgData name="Stewart Gale" userId="3647ddd2-6040-41ae-a96d-232c23482af8" providerId="ADAL" clId="{06511EF7-8008-4A02-9E5B-0793E74A91B0}" dt="2023-08-18T04:13:42.600" v="0"/>
          <ac:cxnSpMkLst>
            <pc:docMk/>
            <pc:sldMk cId="192718654" sldId="684"/>
            <ac:cxnSpMk id="5" creationId="{00000000-0000-0000-0000-000000000000}"/>
          </ac:cxnSpMkLst>
        </pc:cxnChg>
        <pc:cxnChg chg="mod">
          <ac:chgData name="Stewart Gale" userId="3647ddd2-6040-41ae-a96d-232c23482af8" providerId="ADAL" clId="{06511EF7-8008-4A02-9E5B-0793E74A91B0}" dt="2023-08-18T04:14:27.664" v="14" actId="1076"/>
          <ac:cxnSpMkLst>
            <pc:docMk/>
            <pc:sldMk cId="192718654" sldId="684"/>
            <ac:cxnSpMk id="11" creationId="{00000000-0000-0000-0000-000000000000}"/>
          </ac:cxnSpMkLst>
        </pc:cxnChg>
        <pc:cxnChg chg="mod">
          <ac:chgData name="Stewart Gale" userId="3647ddd2-6040-41ae-a96d-232c23482af8" providerId="ADAL" clId="{06511EF7-8008-4A02-9E5B-0793E74A91B0}" dt="2023-08-18T04:14:27.664" v="14" actId="1076"/>
          <ac:cxnSpMkLst>
            <pc:docMk/>
            <pc:sldMk cId="192718654" sldId="684"/>
            <ac:cxnSpMk id="13" creationId="{00000000-0000-0000-0000-000000000000}"/>
          </ac:cxnSpMkLst>
        </pc:cxnChg>
      </pc:sldChg>
      <pc:sldChg chg="addSp delSp modSp mod delAnim modAnim">
        <pc:chgData name="Stewart Gale" userId="3647ddd2-6040-41ae-a96d-232c23482af8" providerId="ADAL" clId="{06511EF7-8008-4A02-9E5B-0793E74A91B0}" dt="2023-10-09T07:03:55.394" v="1416" actId="1076"/>
        <pc:sldMkLst>
          <pc:docMk/>
          <pc:sldMk cId="3598101593" sldId="689"/>
        </pc:sldMkLst>
        <pc:spChg chg="add mod">
          <ac:chgData name="Stewart Gale" userId="3647ddd2-6040-41ae-a96d-232c23482af8" providerId="ADAL" clId="{06511EF7-8008-4A02-9E5B-0793E74A91B0}" dt="2023-10-09T07:03:50.173" v="1415" actId="1076"/>
          <ac:spMkLst>
            <pc:docMk/>
            <pc:sldMk cId="3598101593" sldId="689"/>
            <ac:spMk id="3" creationId="{E81BB277-3104-FEDD-D44F-67A65BE9B819}"/>
          </ac:spMkLst>
        </pc:spChg>
        <pc:spChg chg="mod topLvl">
          <ac:chgData name="Stewart Gale" userId="3647ddd2-6040-41ae-a96d-232c23482af8" providerId="ADAL" clId="{06511EF7-8008-4A02-9E5B-0793E74A91B0}" dt="2023-10-09T07:03:55.394" v="1416" actId="1076"/>
          <ac:spMkLst>
            <pc:docMk/>
            <pc:sldMk cId="3598101593" sldId="689"/>
            <ac:spMk id="4" creationId="{00000000-0000-0000-0000-000000000000}"/>
          </ac:spMkLst>
        </pc:spChg>
        <pc:spChg chg="add del">
          <ac:chgData name="Stewart Gale" userId="3647ddd2-6040-41ae-a96d-232c23482af8" providerId="ADAL" clId="{06511EF7-8008-4A02-9E5B-0793E74A91B0}" dt="2023-08-18T04:16:23.498" v="47" actId="22"/>
          <ac:spMkLst>
            <pc:docMk/>
            <pc:sldMk cId="3598101593" sldId="689"/>
            <ac:spMk id="6" creationId="{13F64DB9-B8D4-1648-75E0-3D1BFA7F14AA}"/>
          </ac:spMkLst>
        </pc:spChg>
        <pc:spChg chg="add mod">
          <ac:chgData name="Stewart Gale" userId="3647ddd2-6040-41ae-a96d-232c23482af8" providerId="ADAL" clId="{06511EF7-8008-4A02-9E5B-0793E74A91B0}" dt="2023-10-09T07:03:50.173" v="1415" actId="1076"/>
          <ac:spMkLst>
            <pc:docMk/>
            <pc:sldMk cId="3598101593" sldId="689"/>
            <ac:spMk id="6" creationId="{6856FCB9-5AA3-9C5A-1FB5-3DBEAE774E5E}"/>
          </ac:spMkLst>
        </pc:spChg>
        <pc:spChg chg="mod">
          <ac:chgData name="Stewart Gale" userId="3647ddd2-6040-41ae-a96d-232c23482af8" providerId="ADAL" clId="{06511EF7-8008-4A02-9E5B-0793E74A91B0}" dt="2023-10-09T07:03:50.173" v="1415" actId="1076"/>
          <ac:spMkLst>
            <pc:docMk/>
            <pc:sldMk cId="3598101593" sldId="689"/>
            <ac:spMk id="7" creationId="{00000000-0000-0000-0000-000000000000}"/>
          </ac:spMkLst>
        </pc:spChg>
        <pc:spChg chg="add mod">
          <ac:chgData name="Stewart Gale" userId="3647ddd2-6040-41ae-a96d-232c23482af8" providerId="ADAL" clId="{06511EF7-8008-4A02-9E5B-0793E74A91B0}" dt="2023-10-09T07:03:50.173" v="1415" actId="1076"/>
          <ac:spMkLst>
            <pc:docMk/>
            <pc:sldMk cId="3598101593" sldId="689"/>
            <ac:spMk id="9" creationId="{C7C88158-2611-0D1A-92BB-73D21A4ADFD9}"/>
          </ac:spMkLst>
        </pc:spChg>
        <pc:spChg chg="del mod">
          <ac:chgData name="Stewart Gale" userId="3647ddd2-6040-41ae-a96d-232c23482af8" providerId="ADAL" clId="{06511EF7-8008-4A02-9E5B-0793E74A91B0}" dt="2023-10-09T07:00:55.272" v="1346" actId="478"/>
          <ac:spMkLst>
            <pc:docMk/>
            <pc:sldMk cId="3598101593" sldId="689"/>
            <ac:spMk id="10" creationId="{00000000-0000-0000-0000-000000000000}"/>
          </ac:spMkLst>
        </pc:spChg>
        <pc:spChg chg="add mod">
          <ac:chgData name="Stewart Gale" userId="3647ddd2-6040-41ae-a96d-232c23482af8" providerId="ADAL" clId="{06511EF7-8008-4A02-9E5B-0793E74A91B0}" dt="2023-10-09T07:03:50.173" v="1415" actId="1076"/>
          <ac:spMkLst>
            <pc:docMk/>
            <pc:sldMk cId="3598101593" sldId="689"/>
            <ac:spMk id="11" creationId="{B10E97B5-0338-D2C9-0F10-7722C9F7B6CE}"/>
          </ac:spMkLst>
        </pc:spChg>
        <pc:spChg chg="add mod">
          <ac:chgData name="Stewart Gale" userId="3647ddd2-6040-41ae-a96d-232c23482af8" providerId="ADAL" clId="{06511EF7-8008-4A02-9E5B-0793E74A91B0}" dt="2023-10-09T07:03:50.173" v="1415" actId="1076"/>
          <ac:spMkLst>
            <pc:docMk/>
            <pc:sldMk cId="3598101593" sldId="689"/>
            <ac:spMk id="12" creationId="{7BDF85A1-D8F4-FFF6-0ABD-48DCD0501F24}"/>
          </ac:spMkLst>
        </pc:spChg>
        <pc:spChg chg="add mod">
          <ac:chgData name="Stewart Gale" userId="3647ddd2-6040-41ae-a96d-232c23482af8" providerId="ADAL" clId="{06511EF7-8008-4A02-9E5B-0793E74A91B0}" dt="2023-10-09T07:03:50.173" v="1415" actId="1076"/>
          <ac:spMkLst>
            <pc:docMk/>
            <pc:sldMk cId="3598101593" sldId="689"/>
            <ac:spMk id="14" creationId="{42750BDD-6A9B-9539-08D4-D06CC41BB983}"/>
          </ac:spMkLst>
        </pc:spChg>
        <pc:spChg chg="add mod">
          <ac:chgData name="Stewart Gale" userId="3647ddd2-6040-41ae-a96d-232c23482af8" providerId="ADAL" clId="{06511EF7-8008-4A02-9E5B-0793E74A91B0}" dt="2023-10-09T07:03:50.173" v="1415" actId="1076"/>
          <ac:spMkLst>
            <pc:docMk/>
            <pc:sldMk cId="3598101593" sldId="689"/>
            <ac:spMk id="16" creationId="{A174C50D-8E15-47C2-6AC6-D84445ED452A}"/>
          </ac:spMkLst>
        </pc:spChg>
        <pc:spChg chg="add mod">
          <ac:chgData name="Stewart Gale" userId="3647ddd2-6040-41ae-a96d-232c23482af8" providerId="ADAL" clId="{06511EF7-8008-4A02-9E5B-0793E74A91B0}" dt="2023-10-09T07:03:50.173" v="1415" actId="1076"/>
          <ac:spMkLst>
            <pc:docMk/>
            <pc:sldMk cId="3598101593" sldId="689"/>
            <ac:spMk id="18" creationId="{066B0357-3F3E-D9C5-0030-CAF6271D9E1B}"/>
          </ac:spMkLst>
        </pc:spChg>
        <pc:spChg chg="add mod">
          <ac:chgData name="Stewart Gale" userId="3647ddd2-6040-41ae-a96d-232c23482af8" providerId="ADAL" clId="{06511EF7-8008-4A02-9E5B-0793E74A91B0}" dt="2023-10-09T07:03:50.173" v="1415" actId="1076"/>
          <ac:spMkLst>
            <pc:docMk/>
            <pc:sldMk cId="3598101593" sldId="689"/>
            <ac:spMk id="20" creationId="{15B3AC8C-D92B-193A-DEE3-109818B8FE4A}"/>
          </ac:spMkLst>
        </pc:spChg>
        <pc:grpChg chg="del mod">
          <ac:chgData name="Stewart Gale" userId="3647ddd2-6040-41ae-a96d-232c23482af8" providerId="ADAL" clId="{06511EF7-8008-4A02-9E5B-0793E74A91B0}" dt="2023-08-18T04:14:35.300" v="15" actId="478"/>
          <ac:grpSpMkLst>
            <pc:docMk/>
            <pc:sldMk cId="3598101593" sldId="689"/>
            <ac:grpSpMk id="3" creationId="{00000000-0000-0000-0000-000000000000}"/>
          </ac:grpSpMkLst>
        </pc:grpChg>
        <pc:cxnChg chg="del mod topLvl">
          <ac:chgData name="Stewart Gale" userId="3647ddd2-6040-41ae-a96d-232c23482af8" providerId="ADAL" clId="{06511EF7-8008-4A02-9E5B-0793E74A91B0}" dt="2023-08-18T04:14:35.300" v="15" actId="478"/>
          <ac:cxnSpMkLst>
            <pc:docMk/>
            <pc:sldMk cId="3598101593" sldId="689"/>
            <ac:cxnSpMk id="5" creationId="{00000000-0000-0000-0000-000000000000}"/>
          </ac:cxnSpMkLst>
        </pc:cxnChg>
      </pc:sldChg>
      <pc:sldChg chg="addSp delSp modSp mod delAnim modAnim">
        <pc:chgData name="Stewart Gale" userId="3647ddd2-6040-41ae-a96d-232c23482af8" providerId="ADAL" clId="{06511EF7-8008-4A02-9E5B-0793E74A91B0}" dt="2023-10-05T03:21:03.591" v="357" actId="20577"/>
        <pc:sldMkLst>
          <pc:docMk/>
          <pc:sldMk cId="3513908648" sldId="690"/>
        </pc:sldMkLst>
        <pc:spChg chg="del mod">
          <ac:chgData name="Stewart Gale" userId="3647ddd2-6040-41ae-a96d-232c23482af8" providerId="ADAL" clId="{06511EF7-8008-4A02-9E5B-0793E74A91B0}" dt="2023-08-18T04:28:21.436" v="215" actId="21"/>
          <ac:spMkLst>
            <pc:docMk/>
            <pc:sldMk cId="3513908648" sldId="690"/>
            <ac:spMk id="2" creationId="{00000000-0000-0000-0000-000000000000}"/>
          </ac:spMkLst>
        </pc:spChg>
        <pc:spChg chg="mod">
          <ac:chgData name="Stewart Gale" userId="3647ddd2-6040-41ae-a96d-232c23482af8" providerId="ADAL" clId="{06511EF7-8008-4A02-9E5B-0793E74A91B0}" dt="2023-08-18T04:13:42.600" v="0"/>
          <ac:spMkLst>
            <pc:docMk/>
            <pc:sldMk cId="3513908648" sldId="690"/>
            <ac:spMk id="4" creationId="{00000000-0000-0000-0000-000000000000}"/>
          </ac:spMkLst>
        </pc:spChg>
        <pc:spChg chg="del mod">
          <ac:chgData name="Stewart Gale" userId="3647ddd2-6040-41ae-a96d-232c23482af8" providerId="ADAL" clId="{06511EF7-8008-4A02-9E5B-0793E74A91B0}" dt="2023-08-18T04:28:21.436" v="215" actId="21"/>
          <ac:spMkLst>
            <pc:docMk/>
            <pc:sldMk cId="3513908648" sldId="690"/>
            <ac:spMk id="7" creationId="{00000000-0000-0000-0000-000000000000}"/>
          </ac:spMkLst>
        </pc:spChg>
        <pc:spChg chg="mod">
          <ac:chgData name="Stewart Gale" userId="3647ddd2-6040-41ae-a96d-232c23482af8" providerId="ADAL" clId="{06511EF7-8008-4A02-9E5B-0793E74A91B0}" dt="2023-08-18T04:19:57.990" v="105" actId="1076"/>
          <ac:spMkLst>
            <pc:docMk/>
            <pc:sldMk cId="3513908648" sldId="690"/>
            <ac:spMk id="8" creationId="{00000000-0000-0000-0000-000000000000}"/>
          </ac:spMkLst>
        </pc:spChg>
        <pc:spChg chg="add del mod">
          <ac:chgData name="Stewart Gale" userId="3647ddd2-6040-41ae-a96d-232c23482af8" providerId="ADAL" clId="{06511EF7-8008-4A02-9E5B-0793E74A91B0}" dt="2023-08-18T04:28:21.436" v="215" actId="21"/>
          <ac:spMkLst>
            <pc:docMk/>
            <pc:sldMk cId="3513908648" sldId="690"/>
            <ac:spMk id="9" creationId="{8491DD42-3600-1F25-4C90-1F75EC851439}"/>
          </ac:spMkLst>
        </pc:spChg>
        <pc:spChg chg="add mod">
          <ac:chgData name="Stewart Gale" userId="3647ddd2-6040-41ae-a96d-232c23482af8" providerId="ADAL" clId="{06511EF7-8008-4A02-9E5B-0793E74A91B0}" dt="2023-10-05T03:21:03.591" v="357" actId="20577"/>
          <ac:spMkLst>
            <pc:docMk/>
            <pc:sldMk cId="3513908648" sldId="690"/>
            <ac:spMk id="10" creationId="{519D60EC-FE4E-0F10-8E16-A17ABA200255}"/>
          </ac:spMkLst>
        </pc:spChg>
        <pc:grpChg chg="del mod">
          <ac:chgData name="Stewart Gale" userId="3647ddd2-6040-41ae-a96d-232c23482af8" providerId="ADAL" clId="{06511EF7-8008-4A02-9E5B-0793E74A91B0}" dt="2023-08-18T04:19:45.083" v="99" actId="478"/>
          <ac:grpSpMkLst>
            <pc:docMk/>
            <pc:sldMk cId="3513908648" sldId="690"/>
            <ac:grpSpMk id="3" creationId="{00000000-0000-0000-0000-000000000000}"/>
          </ac:grpSpMkLst>
        </pc:grpChg>
        <pc:cxnChg chg="mod">
          <ac:chgData name="Stewart Gale" userId="3647ddd2-6040-41ae-a96d-232c23482af8" providerId="ADAL" clId="{06511EF7-8008-4A02-9E5B-0793E74A91B0}" dt="2023-08-18T04:13:42.600" v="0"/>
          <ac:cxnSpMkLst>
            <pc:docMk/>
            <pc:sldMk cId="3513908648" sldId="690"/>
            <ac:cxnSpMk id="5" creationId="{00000000-0000-0000-0000-000000000000}"/>
          </ac:cxnSpMkLst>
        </pc:cxnChg>
      </pc:sldChg>
      <pc:sldChg chg="addSp delSp modSp mod ord">
        <pc:chgData name="Stewart Gale" userId="3647ddd2-6040-41ae-a96d-232c23482af8" providerId="ADAL" clId="{06511EF7-8008-4A02-9E5B-0793E74A91B0}" dt="2023-10-05T03:30:28.041" v="647" actId="1076"/>
        <pc:sldMkLst>
          <pc:docMk/>
          <pc:sldMk cId="3083377805" sldId="691"/>
        </pc:sldMkLst>
        <pc:spChg chg="mod">
          <ac:chgData name="Stewart Gale" userId="3647ddd2-6040-41ae-a96d-232c23482af8" providerId="ADAL" clId="{06511EF7-8008-4A02-9E5B-0793E74A91B0}" dt="2023-08-18T04:13:42.600" v="0"/>
          <ac:spMkLst>
            <pc:docMk/>
            <pc:sldMk cId="3083377805" sldId="691"/>
            <ac:spMk id="4" creationId="{00000000-0000-0000-0000-000000000000}"/>
          </ac:spMkLst>
        </pc:spChg>
        <pc:spChg chg="mod">
          <ac:chgData name="Stewart Gale" userId="3647ddd2-6040-41ae-a96d-232c23482af8" providerId="ADAL" clId="{06511EF7-8008-4A02-9E5B-0793E74A91B0}" dt="2023-10-05T03:30:25.152" v="646" actId="1076"/>
          <ac:spMkLst>
            <pc:docMk/>
            <pc:sldMk cId="3083377805" sldId="691"/>
            <ac:spMk id="9" creationId="{00000000-0000-0000-0000-000000000000}"/>
          </ac:spMkLst>
        </pc:spChg>
        <pc:spChg chg="mod">
          <ac:chgData name="Stewart Gale" userId="3647ddd2-6040-41ae-a96d-232c23482af8" providerId="ADAL" clId="{06511EF7-8008-4A02-9E5B-0793E74A91B0}" dt="2023-10-05T03:30:25.152" v="646" actId="1076"/>
          <ac:spMkLst>
            <pc:docMk/>
            <pc:sldMk cId="3083377805" sldId="691"/>
            <ac:spMk id="10" creationId="{00000000-0000-0000-0000-000000000000}"/>
          </ac:spMkLst>
        </pc:spChg>
        <pc:spChg chg="mod">
          <ac:chgData name="Stewart Gale" userId="3647ddd2-6040-41ae-a96d-232c23482af8" providerId="ADAL" clId="{06511EF7-8008-4A02-9E5B-0793E74A91B0}" dt="2023-08-18T04:21:29.496" v="127" actId="1076"/>
          <ac:spMkLst>
            <pc:docMk/>
            <pc:sldMk cId="3083377805" sldId="691"/>
            <ac:spMk id="11" creationId="{00000000-0000-0000-0000-000000000000}"/>
          </ac:spMkLst>
        </pc:spChg>
        <pc:spChg chg="mod">
          <ac:chgData name="Stewart Gale" userId="3647ddd2-6040-41ae-a96d-232c23482af8" providerId="ADAL" clId="{06511EF7-8008-4A02-9E5B-0793E74A91B0}" dt="2023-08-18T04:21:29.496" v="127" actId="1076"/>
          <ac:spMkLst>
            <pc:docMk/>
            <pc:sldMk cId="3083377805" sldId="691"/>
            <ac:spMk id="18" creationId="{00000000-0000-0000-0000-000000000000}"/>
          </ac:spMkLst>
        </pc:spChg>
        <pc:grpChg chg="del mod">
          <ac:chgData name="Stewart Gale" userId="3647ddd2-6040-41ae-a96d-232c23482af8" providerId="ADAL" clId="{06511EF7-8008-4A02-9E5B-0793E74A91B0}" dt="2023-08-18T04:21:09.677" v="123" actId="478"/>
          <ac:grpSpMkLst>
            <pc:docMk/>
            <pc:sldMk cId="3083377805" sldId="691"/>
            <ac:grpSpMk id="3" creationId="{00000000-0000-0000-0000-000000000000}"/>
          </ac:grpSpMkLst>
        </pc:grpChg>
        <pc:picChg chg="del mod">
          <ac:chgData name="Stewart Gale" userId="3647ddd2-6040-41ae-a96d-232c23482af8" providerId="ADAL" clId="{06511EF7-8008-4A02-9E5B-0793E74A91B0}" dt="2023-10-05T03:30:16.173" v="643" actId="478"/>
          <ac:picMkLst>
            <pc:docMk/>
            <pc:sldMk cId="3083377805" sldId="691"/>
            <ac:picMk id="2" creationId="{00000000-0000-0000-0000-000000000000}"/>
          </ac:picMkLst>
        </pc:picChg>
        <pc:picChg chg="add mod">
          <ac:chgData name="Stewart Gale" userId="3647ddd2-6040-41ae-a96d-232c23482af8" providerId="ADAL" clId="{06511EF7-8008-4A02-9E5B-0793E74A91B0}" dt="2023-10-05T03:30:28.041" v="647" actId="1076"/>
          <ac:picMkLst>
            <pc:docMk/>
            <pc:sldMk cId="3083377805" sldId="691"/>
            <ac:picMk id="3" creationId="{163BAE16-80D5-56BB-A26F-07C093B0172C}"/>
          </ac:picMkLst>
        </pc:picChg>
        <pc:cxnChg chg="mod">
          <ac:chgData name="Stewart Gale" userId="3647ddd2-6040-41ae-a96d-232c23482af8" providerId="ADAL" clId="{06511EF7-8008-4A02-9E5B-0793E74A91B0}" dt="2023-08-18T04:13:42.600" v="0"/>
          <ac:cxnSpMkLst>
            <pc:docMk/>
            <pc:sldMk cId="3083377805" sldId="691"/>
            <ac:cxnSpMk id="5" creationId="{00000000-0000-0000-0000-000000000000}"/>
          </ac:cxnSpMkLst>
        </pc:cxnChg>
        <pc:cxnChg chg="mod">
          <ac:chgData name="Stewart Gale" userId="3647ddd2-6040-41ae-a96d-232c23482af8" providerId="ADAL" clId="{06511EF7-8008-4A02-9E5B-0793E74A91B0}" dt="2023-08-18T04:21:29.496" v="127" actId="1076"/>
          <ac:cxnSpMkLst>
            <pc:docMk/>
            <pc:sldMk cId="3083377805" sldId="691"/>
            <ac:cxnSpMk id="12" creationId="{00000000-0000-0000-0000-000000000000}"/>
          </ac:cxnSpMkLst>
        </pc:cxnChg>
        <pc:cxnChg chg="mod">
          <ac:chgData name="Stewart Gale" userId="3647ddd2-6040-41ae-a96d-232c23482af8" providerId="ADAL" clId="{06511EF7-8008-4A02-9E5B-0793E74A91B0}" dt="2023-08-18T04:21:29.496" v="127" actId="1076"/>
          <ac:cxnSpMkLst>
            <pc:docMk/>
            <pc:sldMk cId="3083377805" sldId="691"/>
            <ac:cxnSpMk id="14" creationId="{00000000-0000-0000-0000-000000000000}"/>
          </ac:cxnSpMkLst>
        </pc:cxnChg>
      </pc:sldChg>
      <pc:sldChg chg="delSp modSp mod">
        <pc:chgData name="Stewart Gale" userId="3647ddd2-6040-41ae-a96d-232c23482af8" providerId="ADAL" clId="{06511EF7-8008-4A02-9E5B-0793E74A91B0}" dt="2023-10-05T03:30:11.534" v="642" actId="1076"/>
        <pc:sldMkLst>
          <pc:docMk/>
          <pc:sldMk cId="676553358" sldId="692"/>
        </pc:sldMkLst>
        <pc:spChg chg="mod">
          <ac:chgData name="Stewart Gale" userId="3647ddd2-6040-41ae-a96d-232c23482af8" providerId="ADAL" clId="{06511EF7-8008-4A02-9E5B-0793E74A91B0}" dt="2023-08-18T04:13:42.600" v="0"/>
          <ac:spMkLst>
            <pc:docMk/>
            <pc:sldMk cId="676553358" sldId="692"/>
            <ac:spMk id="4" creationId="{00000000-0000-0000-0000-000000000000}"/>
          </ac:spMkLst>
        </pc:spChg>
        <pc:spChg chg="mod">
          <ac:chgData name="Stewart Gale" userId="3647ddd2-6040-41ae-a96d-232c23482af8" providerId="ADAL" clId="{06511EF7-8008-4A02-9E5B-0793E74A91B0}" dt="2023-10-05T03:29:58.083" v="637" actId="1076"/>
          <ac:spMkLst>
            <pc:docMk/>
            <pc:sldMk cId="676553358" sldId="692"/>
            <ac:spMk id="9" creationId="{00000000-0000-0000-0000-000000000000}"/>
          </ac:spMkLst>
        </pc:spChg>
        <pc:spChg chg="mod">
          <ac:chgData name="Stewart Gale" userId="3647ddd2-6040-41ae-a96d-232c23482af8" providerId="ADAL" clId="{06511EF7-8008-4A02-9E5B-0793E74A91B0}" dt="2023-10-05T03:29:58.083" v="637" actId="1076"/>
          <ac:spMkLst>
            <pc:docMk/>
            <pc:sldMk cId="676553358" sldId="692"/>
            <ac:spMk id="10" creationId="{00000000-0000-0000-0000-000000000000}"/>
          </ac:spMkLst>
        </pc:spChg>
        <pc:spChg chg="mod">
          <ac:chgData name="Stewart Gale" userId="3647ddd2-6040-41ae-a96d-232c23482af8" providerId="ADAL" clId="{06511EF7-8008-4A02-9E5B-0793E74A91B0}" dt="2023-08-18T04:20:49.003" v="120" actId="1076"/>
          <ac:spMkLst>
            <pc:docMk/>
            <pc:sldMk cId="676553358" sldId="692"/>
            <ac:spMk id="11" creationId="{00000000-0000-0000-0000-000000000000}"/>
          </ac:spMkLst>
        </pc:spChg>
        <pc:spChg chg="mod">
          <ac:chgData name="Stewart Gale" userId="3647ddd2-6040-41ae-a96d-232c23482af8" providerId="ADAL" clId="{06511EF7-8008-4A02-9E5B-0793E74A91B0}" dt="2023-08-18T04:20:49.003" v="120" actId="1076"/>
          <ac:spMkLst>
            <pc:docMk/>
            <pc:sldMk cId="676553358" sldId="692"/>
            <ac:spMk id="18" creationId="{00000000-0000-0000-0000-000000000000}"/>
          </ac:spMkLst>
        </pc:spChg>
        <pc:grpChg chg="del mod">
          <ac:chgData name="Stewart Gale" userId="3647ddd2-6040-41ae-a96d-232c23482af8" providerId="ADAL" clId="{06511EF7-8008-4A02-9E5B-0793E74A91B0}" dt="2023-08-18T04:20:15.752" v="111" actId="478"/>
          <ac:grpSpMkLst>
            <pc:docMk/>
            <pc:sldMk cId="676553358" sldId="692"/>
            <ac:grpSpMk id="3" creationId="{00000000-0000-0000-0000-000000000000}"/>
          </ac:grpSpMkLst>
        </pc:grpChg>
        <pc:picChg chg="mod">
          <ac:chgData name="Stewart Gale" userId="3647ddd2-6040-41ae-a96d-232c23482af8" providerId="ADAL" clId="{06511EF7-8008-4A02-9E5B-0793E74A91B0}" dt="2023-10-05T03:30:11.534" v="642" actId="1076"/>
          <ac:picMkLst>
            <pc:docMk/>
            <pc:sldMk cId="676553358" sldId="692"/>
            <ac:picMk id="2" creationId="{00000000-0000-0000-0000-000000000000}"/>
          </ac:picMkLst>
        </pc:picChg>
        <pc:cxnChg chg="mod">
          <ac:chgData name="Stewart Gale" userId="3647ddd2-6040-41ae-a96d-232c23482af8" providerId="ADAL" clId="{06511EF7-8008-4A02-9E5B-0793E74A91B0}" dt="2023-08-18T04:13:42.600" v="0"/>
          <ac:cxnSpMkLst>
            <pc:docMk/>
            <pc:sldMk cId="676553358" sldId="692"/>
            <ac:cxnSpMk id="5" creationId="{00000000-0000-0000-0000-000000000000}"/>
          </ac:cxnSpMkLst>
        </pc:cxnChg>
        <pc:cxnChg chg="mod">
          <ac:chgData name="Stewart Gale" userId="3647ddd2-6040-41ae-a96d-232c23482af8" providerId="ADAL" clId="{06511EF7-8008-4A02-9E5B-0793E74A91B0}" dt="2023-08-18T04:20:49.003" v="120" actId="1076"/>
          <ac:cxnSpMkLst>
            <pc:docMk/>
            <pc:sldMk cId="676553358" sldId="692"/>
            <ac:cxnSpMk id="12" creationId="{00000000-0000-0000-0000-000000000000}"/>
          </ac:cxnSpMkLst>
        </pc:cxnChg>
        <pc:cxnChg chg="mod">
          <ac:chgData name="Stewart Gale" userId="3647ddd2-6040-41ae-a96d-232c23482af8" providerId="ADAL" clId="{06511EF7-8008-4A02-9E5B-0793E74A91B0}" dt="2023-08-18T04:20:49.003" v="120" actId="1076"/>
          <ac:cxnSpMkLst>
            <pc:docMk/>
            <pc:sldMk cId="676553358" sldId="692"/>
            <ac:cxnSpMk id="14" creationId="{00000000-0000-0000-0000-000000000000}"/>
          </ac:cxnSpMkLst>
        </pc:cxnChg>
      </pc:sldChg>
      <pc:sldChg chg="addSp delSp modSp mod ord">
        <pc:chgData name="Stewart Gale" userId="3647ddd2-6040-41ae-a96d-232c23482af8" providerId="ADAL" clId="{06511EF7-8008-4A02-9E5B-0793E74A91B0}" dt="2023-10-05T03:30:43.443" v="652" actId="1076"/>
        <pc:sldMkLst>
          <pc:docMk/>
          <pc:sldMk cId="3736020208" sldId="693"/>
        </pc:sldMkLst>
        <pc:spChg chg="mod">
          <ac:chgData name="Stewart Gale" userId="3647ddd2-6040-41ae-a96d-232c23482af8" providerId="ADAL" clId="{06511EF7-8008-4A02-9E5B-0793E74A91B0}" dt="2023-08-18T04:13:42.600" v="0"/>
          <ac:spMkLst>
            <pc:docMk/>
            <pc:sldMk cId="3736020208" sldId="693"/>
            <ac:spMk id="4" creationId="{00000000-0000-0000-0000-000000000000}"/>
          </ac:spMkLst>
        </pc:spChg>
        <pc:spChg chg="mod">
          <ac:chgData name="Stewart Gale" userId="3647ddd2-6040-41ae-a96d-232c23482af8" providerId="ADAL" clId="{06511EF7-8008-4A02-9E5B-0793E74A91B0}" dt="2023-10-05T03:30:43.443" v="652" actId="1076"/>
          <ac:spMkLst>
            <pc:docMk/>
            <pc:sldMk cId="3736020208" sldId="693"/>
            <ac:spMk id="9" creationId="{00000000-0000-0000-0000-000000000000}"/>
          </ac:spMkLst>
        </pc:spChg>
        <pc:spChg chg="mod">
          <ac:chgData name="Stewart Gale" userId="3647ddd2-6040-41ae-a96d-232c23482af8" providerId="ADAL" clId="{06511EF7-8008-4A02-9E5B-0793E74A91B0}" dt="2023-10-05T03:30:43.443" v="652" actId="1076"/>
          <ac:spMkLst>
            <pc:docMk/>
            <pc:sldMk cId="3736020208" sldId="693"/>
            <ac:spMk id="10" creationId="{00000000-0000-0000-0000-000000000000}"/>
          </ac:spMkLst>
        </pc:spChg>
        <pc:spChg chg="mod">
          <ac:chgData name="Stewart Gale" userId="3647ddd2-6040-41ae-a96d-232c23482af8" providerId="ADAL" clId="{06511EF7-8008-4A02-9E5B-0793E74A91B0}" dt="2023-08-18T04:22:31.301" v="143" actId="1076"/>
          <ac:spMkLst>
            <pc:docMk/>
            <pc:sldMk cId="3736020208" sldId="693"/>
            <ac:spMk id="11" creationId="{00000000-0000-0000-0000-000000000000}"/>
          </ac:spMkLst>
        </pc:spChg>
        <pc:spChg chg="mod">
          <ac:chgData name="Stewart Gale" userId="3647ddd2-6040-41ae-a96d-232c23482af8" providerId="ADAL" clId="{06511EF7-8008-4A02-9E5B-0793E74A91B0}" dt="2023-08-18T04:22:31.301" v="143" actId="1076"/>
          <ac:spMkLst>
            <pc:docMk/>
            <pc:sldMk cId="3736020208" sldId="693"/>
            <ac:spMk id="18" creationId="{00000000-0000-0000-0000-000000000000}"/>
          </ac:spMkLst>
        </pc:spChg>
        <pc:grpChg chg="del mod">
          <ac:chgData name="Stewart Gale" userId="3647ddd2-6040-41ae-a96d-232c23482af8" providerId="ADAL" clId="{06511EF7-8008-4A02-9E5B-0793E74A91B0}" dt="2023-08-18T04:22:16.543" v="140" actId="478"/>
          <ac:grpSpMkLst>
            <pc:docMk/>
            <pc:sldMk cId="3736020208" sldId="693"/>
            <ac:grpSpMk id="3" creationId="{00000000-0000-0000-0000-000000000000}"/>
          </ac:grpSpMkLst>
        </pc:grpChg>
        <pc:picChg chg="add mod">
          <ac:chgData name="Stewart Gale" userId="3647ddd2-6040-41ae-a96d-232c23482af8" providerId="ADAL" clId="{06511EF7-8008-4A02-9E5B-0793E74A91B0}" dt="2023-10-05T03:30:39.045" v="651" actId="1076"/>
          <ac:picMkLst>
            <pc:docMk/>
            <pc:sldMk cId="3736020208" sldId="693"/>
            <ac:picMk id="2" creationId="{FD4CCCF2-831D-9760-DB60-D26D4BAD695E}"/>
          </ac:picMkLst>
        </pc:picChg>
        <pc:picChg chg="del mod">
          <ac:chgData name="Stewart Gale" userId="3647ddd2-6040-41ae-a96d-232c23482af8" providerId="ADAL" clId="{06511EF7-8008-4A02-9E5B-0793E74A91B0}" dt="2023-10-05T03:30:31.013" v="648" actId="478"/>
          <ac:picMkLst>
            <pc:docMk/>
            <pc:sldMk cId="3736020208" sldId="693"/>
            <ac:picMk id="13" creationId="{00000000-0000-0000-0000-000000000000}"/>
          </ac:picMkLst>
        </pc:picChg>
        <pc:cxnChg chg="mod">
          <ac:chgData name="Stewart Gale" userId="3647ddd2-6040-41ae-a96d-232c23482af8" providerId="ADAL" clId="{06511EF7-8008-4A02-9E5B-0793E74A91B0}" dt="2023-08-18T04:13:42.600" v="0"/>
          <ac:cxnSpMkLst>
            <pc:docMk/>
            <pc:sldMk cId="3736020208" sldId="693"/>
            <ac:cxnSpMk id="5" creationId="{00000000-0000-0000-0000-000000000000}"/>
          </ac:cxnSpMkLst>
        </pc:cxnChg>
        <pc:cxnChg chg="mod">
          <ac:chgData name="Stewart Gale" userId="3647ddd2-6040-41ae-a96d-232c23482af8" providerId="ADAL" clId="{06511EF7-8008-4A02-9E5B-0793E74A91B0}" dt="2023-08-18T04:22:31.301" v="143" actId="1076"/>
          <ac:cxnSpMkLst>
            <pc:docMk/>
            <pc:sldMk cId="3736020208" sldId="693"/>
            <ac:cxnSpMk id="12" creationId="{00000000-0000-0000-0000-000000000000}"/>
          </ac:cxnSpMkLst>
        </pc:cxnChg>
        <pc:cxnChg chg="mod">
          <ac:chgData name="Stewart Gale" userId="3647ddd2-6040-41ae-a96d-232c23482af8" providerId="ADAL" clId="{06511EF7-8008-4A02-9E5B-0793E74A91B0}" dt="2023-08-18T04:22:31.301" v="143" actId="1076"/>
          <ac:cxnSpMkLst>
            <pc:docMk/>
            <pc:sldMk cId="3736020208" sldId="693"/>
            <ac:cxnSpMk id="14" creationId="{00000000-0000-0000-0000-000000000000}"/>
          </ac:cxnSpMkLst>
        </pc:cxnChg>
      </pc:sldChg>
      <pc:sldChg chg="addSp delSp modSp mod">
        <pc:chgData name="Stewart Gale" userId="3647ddd2-6040-41ae-a96d-232c23482af8" providerId="ADAL" clId="{06511EF7-8008-4A02-9E5B-0793E74A91B0}" dt="2023-10-05T03:31:26.729" v="660" actId="1076"/>
        <pc:sldMkLst>
          <pc:docMk/>
          <pc:sldMk cId="370217082" sldId="696"/>
        </pc:sldMkLst>
        <pc:spChg chg="mod">
          <ac:chgData name="Stewart Gale" userId="3647ddd2-6040-41ae-a96d-232c23482af8" providerId="ADAL" clId="{06511EF7-8008-4A02-9E5B-0793E74A91B0}" dt="2023-08-18T04:13:42.600" v="0"/>
          <ac:spMkLst>
            <pc:docMk/>
            <pc:sldMk cId="370217082" sldId="696"/>
            <ac:spMk id="4" creationId="{00000000-0000-0000-0000-000000000000}"/>
          </ac:spMkLst>
        </pc:spChg>
        <pc:spChg chg="mod">
          <ac:chgData name="Stewart Gale" userId="3647ddd2-6040-41ae-a96d-232c23482af8" providerId="ADAL" clId="{06511EF7-8008-4A02-9E5B-0793E74A91B0}" dt="2023-10-05T03:31:16.770" v="657" actId="1076"/>
          <ac:spMkLst>
            <pc:docMk/>
            <pc:sldMk cId="370217082" sldId="696"/>
            <ac:spMk id="9" creationId="{00000000-0000-0000-0000-000000000000}"/>
          </ac:spMkLst>
        </pc:spChg>
        <pc:spChg chg="mod">
          <ac:chgData name="Stewart Gale" userId="3647ddd2-6040-41ae-a96d-232c23482af8" providerId="ADAL" clId="{06511EF7-8008-4A02-9E5B-0793E74A91B0}" dt="2023-10-05T03:31:16.770" v="657" actId="1076"/>
          <ac:spMkLst>
            <pc:docMk/>
            <pc:sldMk cId="370217082" sldId="696"/>
            <ac:spMk id="10" creationId="{00000000-0000-0000-0000-000000000000}"/>
          </ac:spMkLst>
        </pc:spChg>
        <pc:spChg chg="mod">
          <ac:chgData name="Stewart Gale" userId="3647ddd2-6040-41ae-a96d-232c23482af8" providerId="ADAL" clId="{06511EF7-8008-4A02-9E5B-0793E74A91B0}" dt="2023-10-05T03:31:16.770" v="657" actId="1076"/>
          <ac:spMkLst>
            <pc:docMk/>
            <pc:sldMk cId="370217082" sldId="696"/>
            <ac:spMk id="11" creationId="{00000000-0000-0000-0000-000000000000}"/>
          </ac:spMkLst>
        </pc:spChg>
        <pc:spChg chg="mod">
          <ac:chgData name="Stewart Gale" userId="3647ddd2-6040-41ae-a96d-232c23482af8" providerId="ADAL" clId="{06511EF7-8008-4A02-9E5B-0793E74A91B0}" dt="2023-10-05T03:31:16.770" v="657" actId="1076"/>
          <ac:spMkLst>
            <pc:docMk/>
            <pc:sldMk cId="370217082" sldId="696"/>
            <ac:spMk id="13" creationId="{00000000-0000-0000-0000-000000000000}"/>
          </ac:spMkLst>
        </pc:spChg>
        <pc:grpChg chg="del mod">
          <ac:chgData name="Stewart Gale" userId="3647ddd2-6040-41ae-a96d-232c23482af8" providerId="ADAL" clId="{06511EF7-8008-4A02-9E5B-0793E74A91B0}" dt="2023-08-18T04:20:52.648" v="121" actId="478"/>
          <ac:grpSpMkLst>
            <pc:docMk/>
            <pc:sldMk cId="370217082" sldId="696"/>
            <ac:grpSpMk id="3" creationId="{00000000-0000-0000-0000-000000000000}"/>
          </ac:grpSpMkLst>
        </pc:grpChg>
        <pc:picChg chg="add del mod">
          <ac:chgData name="Stewart Gale" userId="3647ddd2-6040-41ae-a96d-232c23482af8" providerId="ADAL" clId="{06511EF7-8008-4A02-9E5B-0793E74A91B0}" dt="2023-10-05T03:31:18.134" v="658" actId="478"/>
          <ac:picMkLst>
            <pc:docMk/>
            <pc:sldMk cId="370217082" sldId="696"/>
            <ac:picMk id="2" creationId="{73C424FE-C904-ABB8-F2F3-679AE6ED695E}"/>
          </ac:picMkLst>
        </pc:picChg>
        <pc:picChg chg="add mod">
          <ac:chgData name="Stewart Gale" userId="3647ddd2-6040-41ae-a96d-232c23482af8" providerId="ADAL" clId="{06511EF7-8008-4A02-9E5B-0793E74A91B0}" dt="2023-10-05T03:31:26.729" v="660" actId="1076"/>
          <ac:picMkLst>
            <pc:docMk/>
            <pc:sldMk cId="370217082" sldId="696"/>
            <ac:picMk id="3" creationId="{FEF8734F-7645-1FC1-4CA4-C168D8DD4A76}"/>
          </ac:picMkLst>
        </pc:picChg>
        <pc:cxnChg chg="mod">
          <ac:chgData name="Stewart Gale" userId="3647ddd2-6040-41ae-a96d-232c23482af8" providerId="ADAL" clId="{06511EF7-8008-4A02-9E5B-0793E74A91B0}" dt="2023-08-18T04:13:42.600" v="0"/>
          <ac:cxnSpMkLst>
            <pc:docMk/>
            <pc:sldMk cId="370217082" sldId="696"/>
            <ac:cxnSpMk id="5" creationId="{00000000-0000-0000-0000-000000000000}"/>
          </ac:cxnSpMkLst>
        </pc:cxnChg>
        <pc:cxnChg chg="mod">
          <ac:chgData name="Stewart Gale" userId="3647ddd2-6040-41ae-a96d-232c23482af8" providerId="ADAL" clId="{06511EF7-8008-4A02-9E5B-0793E74A91B0}" dt="2023-10-05T03:31:16.770" v="657" actId="1076"/>
          <ac:cxnSpMkLst>
            <pc:docMk/>
            <pc:sldMk cId="370217082" sldId="696"/>
            <ac:cxnSpMk id="12" creationId="{00000000-0000-0000-0000-000000000000}"/>
          </ac:cxnSpMkLst>
        </pc:cxnChg>
        <pc:cxnChg chg="mod">
          <ac:chgData name="Stewart Gale" userId="3647ddd2-6040-41ae-a96d-232c23482af8" providerId="ADAL" clId="{06511EF7-8008-4A02-9E5B-0793E74A91B0}" dt="2023-10-05T03:31:16.770" v="657" actId="1076"/>
          <ac:cxnSpMkLst>
            <pc:docMk/>
            <pc:sldMk cId="370217082" sldId="696"/>
            <ac:cxnSpMk id="14" creationId="{00000000-0000-0000-0000-000000000000}"/>
          </ac:cxnSpMkLst>
        </pc:cxnChg>
      </pc:sldChg>
      <pc:sldChg chg="addSp delSp modSp mod">
        <pc:chgData name="Stewart Gale" userId="3647ddd2-6040-41ae-a96d-232c23482af8" providerId="ADAL" clId="{06511EF7-8008-4A02-9E5B-0793E74A91B0}" dt="2023-10-05T03:32:00.214" v="670" actId="1036"/>
        <pc:sldMkLst>
          <pc:docMk/>
          <pc:sldMk cId="931346899" sldId="697"/>
        </pc:sldMkLst>
        <pc:spChg chg="mod">
          <ac:chgData name="Stewart Gale" userId="3647ddd2-6040-41ae-a96d-232c23482af8" providerId="ADAL" clId="{06511EF7-8008-4A02-9E5B-0793E74A91B0}" dt="2023-08-18T04:13:42.600" v="0"/>
          <ac:spMkLst>
            <pc:docMk/>
            <pc:sldMk cId="931346899" sldId="697"/>
            <ac:spMk id="4" creationId="{00000000-0000-0000-0000-000000000000}"/>
          </ac:spMkLst>
        </pc:spChg>
        <pc:spChg chg="mod">
          <ac:chgData name="Stewart Gale" userId="3647ddd2-6040-41ae-a96d-232c23482af8" providerId="ADAL" clId="{06511EF7-8008-4A02-9E5B-0793E74A91B0}" dt="2023-10-05T03:32:00.214" v="670" actId="1036"/>
          <ac:spMkLst>
            <pc:docMk/>
            <pc:sldMk cId="931346899" sldId="697"/>
            <ac:spMk id="9" creationId="{00000000-0000-0000-0000-000000000000}"/>
          </ac:spMkLst>
        </pc:spChg>
        <pc:spChg chg="mod">
          <ac:chgData name="Stewart Gale" userId="3647ddd2-6040-41ae-a96d-232c23482af8" providerId="ADAL" clId="{06511EF7-8008-4A02-9E5B-0793E74A91B0}" dt="2023-10-05T03:32:00.214" v="670" actId="1036"/>
          <ac:spMkLst>
            <pc:docMk/>
            <pc:sldMk cId="931346899" sldId="697"/>
            <ac:spMk id="10" creationId="{00000000-0000-0000-0000-000000000000}"/>
          </ac:spMkLst>
        </pc:spChg>
        <pc:spChg chg="mod">
          <ac:chgData name="Stewart Gale" userId="3647ddd2-6040-41ae-a96d-232c23482af8" providerId="ADAL" clId="{06511EF7-8008-4A02-9E5B-0793E74A91B0}" dt="2023-10-05T03:32:00.214" v="670" actId="1036"/>
          <ac:spMkLst>
            <pc:docMk/>
            <pc:sldMk cId="931346899" sldId="697"/>
            <ac:spMk id="11" creationId="{00000000-0000-0000-0000-000000000000}"/>
          </ac:spMkLst>
        </pc:spChg>
        <pc:spChg chg="mod">
          <ac:chgData name="Stewart Gale" userId="3647ddd2-6040-41ae-a96d-232c23482af8" providerId="ADAL" clId="{06511EF7-8008-4A02-9E5B-0793E74A91B0}" dt="2023-10-05T03:32:00.214" v="670" actId="1036"/>
          <ac:spMkLst>
            <pc:docMk/>
            <pc:sldMk cId="931346899" sldId="697"/>
            <ac:spMk id="13" creationId="{00000000-0000-0000-0000-000000000000}"/>
          </ac:spMkLst>
        </pc:spChg>
        <pc:grpChg chg="del mod">
          <ac:chgData name="Stewart Gale" userId="3647ddd2-6040-41ae-a96d-232c23482af8" providerId="ADAL" clId="{06511EF7-8008-4A02-9E5B-0793E74A91B0}" dt="2023-08-18T04:21:47.443" v="135" actId="478"/>
          <ac:grpSpMkLst>
            <pc:docMk/>
            <pc:sldMk cId="931346899" sldId="697"/>
            <ac:grpSpMk id="3" creationId="{00000000-0000-0000-0000-000000000000}"/>
          </ac:grpSpMkLst>
        </pc:grpChg>
        <pc:picChg chg="add mod">
          <ac:chgData name="Stewart Gale" userId="3647ddd2-6040-41ae-a96d-232c23482af8" providerId="ADAL" clId="{06511EF7-8008-4A02-9E5B-0793E74A91B0}" dt="2023-10-05T03:31:56.393" v="666" actId="1076"/>
          <ac:picMkLst>
            <pc:docMk/>
            <pc:sldMk cId="931346899" sldId="697"/>
            <ac:picMk id="2" creationId="{9CC148A0-E150-B086-4DC9-D48CBA4B3E4F}"/>
          </ac:picMkLst>
        </pc:picChg>
        <pc:cxnChg chg="mod">
          <ac:chgData name="Stewart Gale" userId="3647ddd2-6040-41ae-a96d-232c23482af8" providerId="ADAL" clId="{06511EF7-8008-4A02-9E5B-0793E74A91B0}" dt="2023-08-18T04:13:42.600" v="0"/>
          <ac:cxnSpMkLst>
            <pc:docMk/>
            <pc:sldMk cId="931346899" sldId="697"/>
            <ac:cxnSpMk id="5" creationId="{00000000-0000-0000-0000-000000000000}"/>
          </ac:cxnSpMkLst>
        </pc:cxnChg>
        <pc:cxnChg chg="mod">
          <ac:chgData name="Stewart Gale" userId="3647ddd2-6040-41ae-a96d-232c23482af8" providerId="ADAL" clId="{06511EF7-8008-4A02-9E5B-0793E74A91B0}" dt="2023-10-05T03:32:00.214" v="670" actId="1036"/>
          <ac:cxnSpMkLst>
            <pc:docMk/>
            <pc:sldMk cId="931346899" sldId="697"/>
            <ac:cxnSpMk id="12" creationId="{00000000-0000-0000-0000-000000000000}"/>
          </ac:cxnSpMkLst>
        </pc:cxnChg>
        <pc:cxnChg chg="mod">
          <ac:chgData name="Stewart Gale" userId="3647ddd2-6040-41ae-a96d-232c23482af8" providerId="ADAL" clId="{06511EF7-8008-4A02-9E5B-0793E74A91B0}" dt="2023-10-05T03:32:00.214" v="670" actId="1036"/>
          <ac:cxnSpMkLst>
            <pc:docMk/>
            <pc:sldMk cId="931346899" sldId="697"/>
            <ac:cxnSpMk id="14" creationId="{00000000-0000-0000-0000-000000000000}"/>
          </ac:cxnSpMkLst>
        </pc:cxnChg>
      </pc:sldChg>
      <pc:sldChg chg="delSp modSp mod">
        <pc:chgData name="Stewart Gale" userId="3647ddd2-6040-41ae-a96d-232c23482af8" providerId="ADAL" clId="{06511EF7-8008-4A02-9E5B-0793E74A91B0}" dt="2023-08-18T04:23:12.803" v="154" actId="1076"/>
        <pc:sldMkLst>
          <pc:docMk/>
          <pc:sldMk cId="4104155904" sldId="698"/>
        </pc:sldMkLst>
        <pc:spChg chg="mod">
          <ac:chgData name="Stewart Gale" userId="3647ddd2-6040-41ae-a96d-232c23482af8" providerId="ADAL" clId="{06511EF7-8008-4A02-9E5B-0793E74A91B0}" dt="2023-08-18T04:13:42.600" v="0"/>
          <ac:spMkLst>
            <pc:docMk/>
            <pc:sldMk cId="4104155904" sldId="698"/>
            <ac:spMk id="4" creationId="{00000000-0000-0000-0000-000000000000}"/>
          </ac:spMkLst>
        </pc:spChg>
        <pc:spChg chg="mod">
          <ac:chgData name="Stewart Gale" userId="3647ddd2-6040-41ae-a96d-232c23482af8" providerId="ADAL" clId="{06511EF7-8008-4A02-9E5B-0793E74A91B0}" dt="2023-08-18T04:23:03.173" v="152" actId="1076"/>
          <ac:spMkLst>
            <pc:docMk/>
            <pc:sldMk cId="4104155904" sldId="698"/>
            <ac:spMk id="9" creationId="{00000000-0000-0000-0000-000000000000}"/>
          </ac:spMkLst>
        </pc:spChg>
        <pc:spChg chg="mod">
          <ac:chgData name="Stewart Gale" userId="3647ddd2-6040-41ae-a96d-232c23482af8" providerId="ADAL" clId="{06511EF7-8008-4A02-9E5B-0793E74A91B0}" dt="2023-08-18T04:23:03.173" v="152" actId="1076"/>
          <ac:spMkLst>
            <pc:docMk/>
            <pc:sldMk cId="4104155904" sldId="698"/>
            <ac:spMk id="10" creationId="{00000000-0000-0000-0000-000000000000}"/>
          </ac:spMkLst>
        </pc:spChg>
        <pc:spChg chg="mod">
          <ac:chgData name="Stewart Gale" userId="3647ddd2-6040-41ae-a96d-232c23482af8" providerId="ADAL" clId="{06511EF7-8008-4A02-9E5B-0793E74A91B0}" dt="2023-08-18T04:23:12.803" v="154" actId="1076"/>
          <ac:spMkLst>
            <pc:docMk/>
            <pc:sldMk cId="4104155904" sldId="698"/>
            <ac:spMk id="11" creationId="{00000000-0000-0000-0000-000000000000}"/>
          </ac:spMkLst>
        </pc:spChg>
        <pc:spChg chg="mod">
          <ac:chgData name="Stewart Gale" userId="3647ddd2-6040-41ae-a96d-232c23482af8" providerId="ADAL" clId="{06511EF7-8008-4A02-9E5B-0793E74A91B0}" dt="2023-08-18T04:23:12.803" v="154" actId="1076"/>
          <ac:spMkLst>
            <pc:docMk/>
            <pc:sldMk cId="4104155904" sldId="698"/>
            <ac:spMk id="13" creationId="{00000000-0000-0000-0000-000000000000}"/>
          </ac:spMkLst>
        </pc:spChg>
        <pc:grpChg chg="del mod">
          <ac:chgData name="Stewart Gale" userId="3647ddd2-6040-41ae-a96d-232c23482af8" providerId="ADAL" clId="{06511EF7-8008-4A02-9E5B-0793E74A91B0}" dt="2023-08-18T04:22:53.272" v="149" actId="478"/>
          <ac:grpSpMkLst>
            <pc:docMk/>
            <pc:sldMk cId="4104155904" sldId="698"/>
            <ac:grpSpMk id="3" creationId="{00000000-0000-0000-0000-000000000000}"/>
          </ac:grpSpMkLst>
        </pc:grpChg>
        <pc:cxnChg chg="mod">
          <ac:chgData name="Stewart Gale" userId="3647ddd2-6040-41ae-a96d-232c23482af8" providerId="ADAL" clId="{06511EF7-8008-4A02-9E5B-0793E74A91B0}" dt="2023-08-18T04:13:42.600" v="0"/>
          <ac:cxnSpMkLst>
            <pc:docMk/>
            <pc:sldMk cId="4104155904" sldId="698"/>
            <ac:cxnSpMk id="5" creationId="{00000000-0000-0000-0000-000000000000}"/>
          </ac:cxnSpMkLst>
        </pc:cxnChg>
        <pc:cxnChg chg="mod">
          <ac:chgData name="Stewart Gale" userId="3647ddd2-6040-41ae-a96d-232c23482af8" providerId="ADAL" clId="{06511EF7-8008-4A02-9E5B-0793E74A91B0}" dt="2023-08-18T04:23:12.803" v="154" actId="1076"/>
          <ac:cxnSpMkLst>
            <pc:docMk/>
            <pc:sldMk cId="4104155904" sldId="698"/>
            <ac:cxnSpMk id="12" creationId="{00000000-0000-0000-0000-000000000000}"/>
          </ac:cxnSpMkLst>
        </pc:cxnChg>
        <pc:cxnChg chg="mod">
          <ac:chgData name="Stewart Gale" userId="3647ddd2-6040-41ae-a96d-232c23482af8" providerId="ADAL" clId="{06511EF7-8008-4A02-9E5B-0793E74A91B0}" dt="2023-08-18T04:23:12.803" v="154" actId="1076"/>
          <ac:cxnSpMkLst>
            <pc:docMk/>
            <pc:sldMk cId="4104155904" sldId="698"/>
            <ac:cxnSpMk id="14" creationId="{00000000-0000-0000-0000-000000000000}"/>
          </ac:cxnSpMkLst>
        </pc:cxnChg>
      </pc:sldChg>
      <pc:sldChg chg="delSp modSp mod">
        <pc:chgData name="Stewart Gale" userId="3647ddd2-6040-41ae-a96d-232c23482af8" providerId="ADAL" clId="{06511EF7-8008-4A02-9E5B-0793E74A91B0}" dt="2023-08-18T04:23:24.905" v="156" actId="1076"/>
        <pc:sldMkLst>
          <pc:docMk/>
          <pc:sldMk cId="1244397289" sldId="700"/>
        </pc:sldMkLst>
        <pc:spChg chg="mod">
          <ac:chgData name="Stewart Gale" userId="3647ddd2-6040-41ae-a96d-232c23482af8" providerId="ADAL" clId="{06511EF7-8008-4A02-9E5B-0793E74A91B0}" dt="2023-08-18T04:13:42.600" v="0"/>
          <ac:spMkLst>
            <pc:docMk/>
            <pc:sldMk cId="1244397289" sldId="700"/>
            <ac:spMk id="4" creationId="{00000000-0000-0000-0000-000000000000}"/>
          </ac:spMkLst>
        </pc:spChg>
        <pc:spChg chg="mod">
          <ac:chgData name="Stewart Gale" userId="3647ddd2-6040-41ae-a96d-232c23482af8" providerId="ADAL" clId="{06511EF7-8008-4A02-9E5B-0793E74A91B0}" dt="2023-08-18T04:23:24.905" v="156" actId="1076"/>
          <ac:spMkLst>
            <pc:docMk/>
            <pc:sldMk cId="1244397289" sldId="700"/>
            <ac:spMk id="9" creationId="{00000000-0000-0000-0000-000000000000}"/>
          </ac:spMkLst>
        </pc:spChg>
        <pc:spChg chg="mod">
          <ac:chgData name="Stewart Gale" userId="3647ddd2-6040-41ae-a96d-232c23482af8" providerId="ADAL" clId="{06511EF7-8008-4A02-9E5B-0793E74A91B0}" dt="2023-08-18T04:23:24.905" v="156" actId="1076"/>
          <ac:spMkLst>
            <pc:docMk/>
            <pc:sldMk cId="1244397289" sldId="700"/>
            <ac:spMk id="13" creationId="{00000000-0000-0000-0000-000000000000}"/>
          </ac:spMkLst>
        </pc:spChg>
        <pc:spChg chg="mod">
          <ac:chgData name="Stewart Gale" userId="3647ddd2-6040-41ae-a96d-232c23482af8" providerId="ADAL" clId="{06511EF7-8008-4A02-9E5B-0793E74A91B0}" dt="2023-08-18T04:23:24.905" v="156" actId="1076"/>
          <ac:spMkLst>
            <pc:docMk/>
            <pc:sldMk cId="1244397289" sldId="700"/>
            <ac:spMk id="15" creationId="{00000000-0000-0000-0000-000000000000}"/>
          </ac:spMkLst>
        </pc:spChg>
        <pc:spChg chg="mod">
          <ac:chgData name="Stewart Gale" userId="3647ddd2-6040-41ae-a96d-232c23482af8" providerId="ADAL" clId="{06511EF7-8008-4A02-9E5B-0793E74A91B0}" dt="2023-08-18T04:23:24.905" v="156" actId="1076"/>
          <ac:spMkLst>
            <pc:docMk/>
            <pc:sldMk cId="1244397289" sldId="700"/>
            <ac:spMk id="16" creationId="{00000000-0000-0000-0000-000000000000}"/>
          </ac:spMkLst>
        </pc:spChg>
        <pc:spChg chg="mod">
          <ac:chgData name="Stewart Gale" userId="3647ddd2-6040-41ae-a96d-232c23482af8" providerId="ADAL" clId="{06511EF7-8008-4A02-9E5B-0793E74A91B0}" dt="2023-08-18T04:23:24.905" v="156" actId="1076"/>
          <ac:spMkLst>
            <pc:docMk/>
            <pc:sldMk cId="1244397289" sldId="700"/>
            <ac:spMk id="17" creationId="{00000000-0000-0000-0000-000000000000}"/>
          </ac:spMkLst>
        </pc:spChg>
        <pc:spChg chg="mod">
          <ac:chgData name="Stewart Gale" userId="3647ddd2-6040-41ae-a96d-232c23482af8" providerId="ADAL" clId="{06511EF7-8008-4A02-9E5B-0793E74A91B0}" dt="2023-08-18T04:23:24.905" v="156" actId="1076"/>
          <ac:spMkLst>
            <pc:docMk/>
            <pc:sldMk cId="1244397289" sldId="700"/>
            <ac:spMk id="18" creationId="{00000000-0000-0000-0000-000000000000}"/>
          </ac:spMkLst>
        </pc:spChg>
        <pc:grpChg chg="del mod">
          <ac:chgData name="Stewart Gale" userId="3647ddd2-6040-41ae-a96d-232c23482af8" providerId="ADAL" clId="{06511EF7-8008-4A02-9E5B-0793E74A91B0}" dt="2023-08-18T04:23:20.300" v="155" actId="478"/>
          <ac:grpSpMkLst>
            <pc:docMk/>
            <pc:sldMk cId="1244397289" sldId="700"/>
            <ac:grpSpMk id="3" creationId="{00000000-0000-0000-0000-000000000000}"/>
          </ac:grpSpMkLst>
        </pc:grpChg>
        <pc:cxnChg chg="mod">
          <ac:chgData name="Stewart Gale" userId="3647ddd2-6040-41ae-a96d-232c23482af8" providerId="ADAL" clId="{06511EF7-8008-4A02-9E5B-0793E74A91B0}" dt="2023-08-18T04:13:42.600" v="0"/>
          <ac:cxnSpMkLst>
            <pc:docMk/>
            <pc:sldMk cId="1244397289" sldId="700"/>
            <ac:cxnSpMk id="5" creationId="{00000000-0000-0000-0000-000000000000}"/>
          </ac:cxnSpMkLst>
        </pc:cxnChg>
      </pc:sldChg>
      <pc:sldChg chg="addSp modSp new del mod modAnim">
        <pc:chgData name="Stewart Gale" userId="3647ddd2-6040-41ae-a96d-232c23482af8" providerId="ADAL" clId="{06511EF7-8008-4A02-9E5B-0793E74A91B0}" dt="2023-10-09T07:04:04.107" v="1417" actId="47"/>
        <pc:sldMkLst>
          <pc:docMk/>
          <pc:sldMk cId="4065975561" sldId="701"/>
        </pc:sldMkLst>
        <pc:spChg chg="add mod">
          <ac:chgData name="Stewart Gale" userId="3647ddd2-6040-41ae-a96d-232c23482af8" providerId="ADAL" clId="{06511EF7-8008-4A02-9E5B-0793E74A91B0}" dt="2023-10-05T03:20:29.363" v="345" actId="207"/>
          <ac:spMkLst>
            <pc:docMk/>
            <pc:sldMk cId="4065975561" sldId="701"/>
            <ac:spMk id="2" creationId="{B54D2880-D60D-0E08-0DCB-76B028324551}"/>
          </ac:spMkLst>
        </pc:spChg>
        <pc:spChg chg="add mod">
          <ac:chgData name="Stewart Gale" userId="3647ddd2-6040-41ae-a96d-232c23482af8" providerId="ADAL" clId="{06511EF7-8008-4A02-9E5B-0793E74A91B0}" dt="2023-08-18T04:26:49.127" v="208" actId="1076"/>
          <ac:spMkLst>
            <pc:docMk/>
            <pc:sldMk cId="4065975561" sldId="701"/>
            <ac:spMk id="4" creationId="{C3228937-A261-3E7C-9813-5AF935E8086D}"/>
          </ac:spMkLst>
        </pc:spChg>
        <pc:spChg chg="add mod">
          <ac:chgData name="Stewart Gale" userId="3647ddd2-6040-41ae-a96d-232c23482af8" providerId="ADAL" clId="{06511EF7-8008-4A02-9E5B-0793E74A91B0}" dt="2023-08-18T04:26:25.913" v="201" actId="14100"/>
          <ac:spMkLst>
            <pc:docMk/>
            <pc:sldMk cId="4065975561" sldId="701"/>
            <ac:spMk id="6" creationId="{142F98D1-69A6-DA3B-DA92-E20AFB8A4A5E}"/>
          </ac:spMkLst>
        </pc:spChg>
        <pc:spChg chg="add mod">
          <ac:chgData name="Stewart Gale" userId="3647ddd2-6040-41ae-a96d-232c23482af8" providerId="ADAL" clId="{06511EF7-8008-4A02-9E5B-0793E74A91B0}" dt="2023-08-18T04:26:10.267" v="195" actId="14100"/>
          <ac:spMkLst>
            <pc:docMk/>
            <pc:sldMk cId="4065975561" sldId="701"/>
            <ac:spMk id="8" creationId="{B75C0D97-E549-0C18-65AD-E4DD2B06B91C}"/>
          </ac:spMkLst>
        </pc:spChg>
        <pc:spChg chg="add mod">
          <ac:chgData name="Stewart Gale" userId="3647ddd2-6040-41ae-a96d-232c23482af8" providerId="ADAL" clId="{06511EF7-8008-4A02-9E5B-0793E74A91B0}" dt="2023-08-18T04:26:21.113" v="199" actId="1076"/>
          <ac:spMkLst>
            <pc:docMk/>
            <pc:sldMk cId="4065975561" sldId="701"/>
            <ac:spMk id="10" creationId="{6C355EE9-C07E-D576-0DA6-A337640CAE66}"/>
          </ac:spMkLst>
        </pc:spChg>
        <pc:spChg chg="add mod">
          <ac:chgData name="Stewart Gale" userId="3647ddd2-6040-41ae-a96d-232c23482af8" providerId="ADAL" clId="{06511EF7-8008-4A02-9E5B-0793E74A91B0}" dt="2023-08-18T04:26:46.941" v="207" actId="1076"/>
          <ac:spMkLst>
            <pc:docMk/>
            <pc:sldMk cId="4065975561" sldId="701"/>
            <ac:spMk id="12" creationId="{60A6109A-88CD-C078-5A27-A8D8A78D79B2}"/>
          </ac:spMkLst>
        </pc:spChg>
      </pc:sldChg>
      <pc:sldChg chg="addSp delSp modSp new mod modAnim">
        <pc:chgData name="Stewart Gale" userId="3647ddd2-6040-41ae-a96d-232c23482af8" providerId="ADAL" clId="{06511EF7-8008-4A02-9E5B-0793E74A91B0}" dt="2023-10-09T07:06:38.293" v="1471" actId="1076"/>
        <pc:sldMkLst>
          <pc:docMk/>
          <pc:sldMk cId="3287291803" sldId="702"/>
        </pc:sldMkLst>
        <pc:spChg chg="add mod">
          <ac:chgData name="Stewart Gale" userId="3647ddd2-6040-41ae-a96d-232c23482af8" providerId="ADAL" clId="{06511EF7-8008-4A02-9E5B-0793E74A91B0}" dt="2023-10-09T07:06:38.293" v="1471" actId="1076"/>
          <ac:spMkLst>
            <pc:docMk/>
            <pc:sldMk cId="3287291803" sldId="702"/>
            <ac:spMk id="2" creationId="{13CDC963-0DA1-F1DD-B9D6-A20AF33BAC8E}"/>
          </ac:spMkLst>
        </pc:spChg>
        <pc:spChg chg="add del">
          <ac:chgData name="Stewart Gale" userId="3647ddd2-6040-41ae-a96d-232c23482af8" providerId="ADAL" clId="{06511EF7-8008-4A02-9E5B-0793E74A91B0}" dt="2023-08-18T04:27:48.131" v="213" actId="478"/>
          <ac:spMkLst>
            <pc:docMk/>
            <pc:sldMk cId="3287291803" sldId="702"/>
            <ac:spMk id="3" creationId="{1BB7D5D1-DC19-6DAE-186C-527596480D30}"/>
          </ac:spMkLst>
        </pc:spChg>
        <pc:spChg chg="add del">
          <ac:chgData name="Stewart Gale" userId="3647ddd2-6040-41ae-a96d-232c23482af8" providerId="ADAL" clId="{06511EF7-8008-4A02-9E5B-0793E74A91B0}" dt="2023-08-18T04:28:26.847" v="217" actId="21"/>
          <ac:spMkLst>
            <pc:docMk/>
            <pc:sldMk cId="3287291803" sldId="702"/>
            <ac:spMk id="5" creationId="{6FE62F69-98D8-D3B4-0B23-F34EBDB34E7E}"/>
          </ac:spMkLst>
        </pc:spChg>
        <pc:spChg chg="add mod">
          <ac:chgData name="Stewart Gale" userId="3647ddd2-6040-41ae-a96d-232c23482af8" providerId="ADAL" clId="{06511EF7-8008-4A02-9E5B-0793E74A91B0}" dt="2023-10-09T07:06:13.638" v="1463" actId="1076"/>
          <ac:spMkLst>
            <pc:docMk/>
            <pc:sldMk cId="3287291803" sldId="702"/>
            <ac:spMk id="6" creationId="{6B0F4680-F021-8049-3F85-A1818093E5BE}"/>
          </ac:spMkLst>
        </pc:spChg>
        <pc:spChg chg="add mod">
          <ac:chgData name="Stewart Gale" userId="3647ddd2-6040-41ae-a96d-232c23482af8" providerId="ADAL" clId="{06511EF7-8008-4A02-9E5B-0793E74A91B0}" dt="2023-10-09T07:06:13.638" v="1463" actId="1076"/>
          <ac:spMkLst>
            <pc:docMk/>
            <pc:sldMk cId="3287291803" sldId="702"/>
            <ac:spMk id="7" creationId="{4E55B26D-C7F6-0F22-494D-F4C845E47C7B}"/>
          </ac:spMkLst>
        </pc:spChg>
        <pc:spChg chg="add mod">
          <ac:chgData name="Stewart Gale" userId="3647ddd2-6040-41ae-a96d-232c23482af8" providerId="ADAL" clId="{06511EF7-8008-4A02-9E5B-0793E74A91B0}" dt="2023-10-09T07:06:13.638" v="1463" actId="1076"/>
          <ac:spMkLst>
            <pc:docMk/>
            <pc:sldMk cId="3287291803" sldId="702"/>
            <ac:spMk id="8" creationId="{5BB2314B-EBC0-49E4-D312-AB38438BE9EB}"/>
          </ac:spMkLst>
        </pc:spChg>
        <pc:spChg chg="add del mod">
          <ac:chgData name="Stewart Gale" userId="3647ddd2-6040-41ae-a96d-232c23482af8" providerId="ADAL" clId="{06511EF7-8008-4A02-9E5B-0793E74A91B0}" dt="2023-10-05T03:23:49.483" v="422" actId="478"/>
          <ac:spMkLst>
            <pc:docMk/>
            <pc:sldMk cId="3287291803" sldId="702"/>
            <ac:spMk id="9" creationId="{64EB35A3-FC16-14FF-5FEE-B351D5BF2484}"/>
          </ac:spMkLst>
        </pc:spChg>
        <pc:spChg chg="add mod">
          <ac:chgData name="Stewart Gale" userId="3647ddd2-6040-41ae-a96d-232c23482af8" providerId="ADAL" clId="{06511EF7-8008-4A02-9E5B-0793E74A91B0}" dt="2023-10-09T07:06:34.419" v="1469" actId="255"/>
          <ac:spMkLst>
            <pc:docMk/>
            <pc:sldMk cId="3287291803" sldId="702"/>
            <ac:spMk id="11" creationId="{AE791D02-769B-0318-3413-940CAF4A5323}"/>
          </ac:spMkLst>
        </pc:spChg>
        <pc:spChg chg="add del mod">
          <ac:chgData name="Stewart Gale" userId="3647ddd2-6040-41ae-a96d-232c23482af8" providerId="ADAL" clId="{06511EF7-8008-4A02-9E5B-0793E74A91B0}" dt="2023-10-09T07:04:48.263" v="1418" actId="478"/>
          <ac:spMkLst>
            <pc:docMk/>
            <pc:sldMk cId="3287291803" sldId="702"/>
            <ac:spMk id="13" creationId="{1340862A-57E0-C6FD-7183-EE2156BEF925}"/>
          </ac:spMkLst>
        </pc:spChg>
      </pc:sldChg>
      <pc:sldChg chg="addSp modSp new mod">
        <pc:chgData name="Stewart Gale" userId="3647ddd2-6040-41ae-a96d-232c23482af8" providerId="ADAL" clId="{06511EF7-8008-4A02-9E5B-0793E74A91B0}" dt="2023-10-05T03:29:25.771" v="634" actId="1076"/>
        <pc:sldMkLst>
          <pc:docMk/>
          <pc:sldMk cId="73749966" sldId="703"/>
        </pc:sldMkLst>
        <pc:spChg chg="add mod">
          <ac:chgData name="Stewart Gale" userId="3647ddd2-6040-41ae-a96d-232c23482af8" providerId="ADAL" clId="{06511EF7-8008-4A02-9E5B-0793E74A91B0}" dt="2023-10-05T03:27:10.997" v="471" actId="14100"/>
          <ac:spMkLst>
            <pc:docMk/>
            <pc:sldMk cId="73749966" sldId="703"/>
            <ac:spMk id="2" creationId="{BCF7115E-6F6A-05D2-8709-B40BC00E293B}"/>
          </ac:spMkLst>
        </pc:spChg>
        <pc:spChg chg="add mod">
          <ac:chgData name="Stewart Gale" userId="3647ddd2-6040-41ae-a96d-232c23482af8" providerId="ADAL" clId="{06511EF7-8008-4A02-9E5B-0793E74A91B0}" dt="2023-10-05T03:29:25.771" v="634" actId="1076"/>
          <ac:spMkLst>
            <pc:docMk/>
            <pc:sldMk cId="73749966" sldId="703"/>
            <ac:spMk id="3" creationId="{3782E470-E2AE-58F4-A2BD-54F95222971F}"/>
          </ac:spMkLst>
        </pc:spChg>
      </pc:sldChg>
      <pc:sldChg chg="new del">
        <pc:chgData name="Stewart Gale" userId="3647ddd2-6040-41ae-a96d-232c23482af8" providerId="ADAL" clId="{06511EF7-8008-4A02-9E5B-0793E74A91B0}" dt="2023-10-05T03:54:00.416" v="842" actId="47"/>
        <pc:sldMkLst>
          <pc:docMk/>
          <pc:sldMk cId="2481763226" sldId="704"/>
        </pc:sldMkLst>
      </pc:sldChg>
      <pc:sldChg chg="addSp delSp modSp add del mod delAnim modAnim">
        <pc:chgData name="Stewart Gale" userId="3647ddd2-6040-41ae-a96d-232c23482af8" providerId="ADAL" clId="{06511EF7-8008-4A02-9E5B-0793E74A91B0}" dt="2023-10-05T05:12:53.448" v="1161" actId="47"/>
        <pc:sldMkLst>
          <pc:docMk/>
          <pc:sldMk cId="3595033117" sldId="705"/>
        </pc:sldMkLst>
        <pc:spChg chg="mod">
          <ac:chgData name="Stewart Gale" userId="3647ddd2-6040-41ae-a96d-232c23482af8" providerId="ADAL" clId="{06511EF7-8008-4A02-9E5B-0793E74A91B0}" dt="2023-10-05T05:11:40.020" v="1142" actId="1076"/>
          <ac:spMkLst>
            <pc:docMk/>
            <pc:sldMk cId="3595033117" sldId="705"/>
            <ac:spMk id="2" creationId="{7488A045-229E-0B9C-B3AD-6BDEC02A70D8}"/>
          </ac:spMkLst>
        </pc:spChg>
        <pc:spChg chg="del mod">
          <ac:chgData name="Stewart Gale" userId="3647ddd2-6040-41ae-a96d-232c23482af8" providerId="ADAL" clId="{06511EF7-8008-4A02-9E5B-0793E74A91B0}" dt="2023-10-05T04:34:45.321" v="848" actId="478"/>
          <ac:spMkLst>
            <pc:docMk/>
            <pc:sldMk cId="3595033117" sldId="705"/>
            <ac:spMk id="4" creationId="{EA82D7C6-C59E-DBD9-E577-293530E573CE}"/>
          </ac:spMkLst>
        </pc:spChg>
        <pc:spChg chg="add del">
          <ac:chgData name="Stewart Gale" userId="3647ddd2-6040-41ae-a96d-232c23482af8" providerId="ADAL" clId="{06511EF7-8008-4A02-9E5B-0793E74A91B0}" dt="2023-10-05T04:34:18.655" v="845" actId="22"/>
          <ac:spMkLst>
            <pc:docMk/>
            <pc:sldMk cId="3595033117" sldId="705"/>
            <ac:spMk id="5" creationId="{8E6B8CAA-D5AC-B763-A7BF-A0A4DF018A84}"/>
          </ac:spMkLst>
        </pc:spChg>
        <pc:spChg chg="del mod">
          <ac:chgData name="Stewart Gale" userId="3647ddd2-6040-41ae-a96d-232c23482af8" providerId="ADAL" clId="{06511EF7-8008-4A02-9E5B-0793E74A91B0}" dt="2023-10-05T04:34:45.321" v="848" actId="478"/>
          <ac:spMkLst>
            <pc:docMk/>
            <pc:sldMk cId="3595033117" sldId="705"/>
            <ac:spMk id="6" creationId="{B7F3BD70-E0F0-6F28-B293-19F5E0D35CC0}"/>
          </ac:spMkLst>
        </pc:spChg>
        <pc:spChg chg="del">
          <ac:chgData name="Stewart Gale" userId="3647ddd2-6040-41ae-a96d-232c23482af8" providerId="ADAL" clId="{06511EF7-8008-4A02-9E5B-0793E74A91B0}" dt="2023-10-05T04:34:45.321" v="848" actId="478"/>
          <ac:spMkLst>
            <pc:docMk/>
            <pc:sldMk cId="3595033117" sldId="705"/>
            <ac:spMk id="8" creationId="{C453D834-5563-DC79-EB18-1AC15FFC7920}"/>
          </ac:spMkLst>
        </pc:spChg>
        <pc:spChg chg="add del">
          <ac:chgData name="Stewart Gale" userId="3647ddd2-6040-41ae-a96d-232c23482af8" providerId="ADAL" clId="{06511EF7-8008-4A02-9E5B-0793E74A91B0}" dt="2023-10-05T04:34:22.279" v="847" actId="22"/>
          <ac:spMkLst>
            <pc:docMk/>
            <pc:sldMk cId="3595033117" sldId="705"/>
            <ac:spMk id="9" creationId="{8E8DDE7F-BDEF-D8D8-2868-E7D781C093BE}"/>
          </ac:spMkLst>
        </pc:spChg>
        <pc:spChg chg="del">
          <ac:chgData name="Stewart Gale" userId="3647ddd2-6040-41ae-a96d-232c23482af8" providerId="ADAL" clId="{06511EF7-8008-4A02-9E5B-0793E74A91B0}" dt="2023-10-05T04:34:45.321" v="848" actId="478"/>
          <ac:spMkLst>
            <pc:docMk/>
            <pc:sldMk cId="3595033117" sldId="705"/>
            <ac:spMk id="10" creationId="{0109FCC9-9B13-6E2B-5619-5322036C55BA}"/>
          </ac:spMkLst>
        </pc:spChg>
        <pc:spChg chg="add del mod">
          <ac:chgData name="Stewart Gale" userId="3647ddd2-6040-41ae-a96d-232c23482af8" providerId="ADAL" clId="{06511EF7-8008-4A02-9E5B-0793E74A91B0}" dt="2023-10-05T04:43:49.931" v="934" actId="478"/>
          <ac:spMkLst>
            <pc:docMk/>
            <pc:sldMk cId="3595033117" sldId="705"/>
            <ac:spMk id="11" creationId="{09784C6B-C118-6038-3A80-D89CD42A0AB8}"/>
          </ac:spMkLst>
        </pc:spChg>
        <pc:spChg chg="del">
          <ac:chgData name="Stewart Gale" userId="3647ddd2-6040-41ae-a96d-232c23482af8" providerId="ADAL" clId="{06511EF7-8008-4A02-9E5B-0793E74A91B0}" dt="2023-10-05T04:34:45.321" v="848" actId="478"/>
          <ac:spMkLst>
            <pc:docMk/>
            <pc:sldMk cId="3595033117" sldId="705"/>
            <ac:spMk id="12" creationId="{F079C579-388C-E8C4-9058-8117F9F6CAE0}"/>
          </ac:spMkLst>
        </pc:spChg>
        <pc:spChg chg="add del mod">
          <ac:chgData name="Stewart Gale" userId="3647ddd2-6040-41ae-a96d-232c23482af8" providerId="ADAL" clId="{06511EF7-8008-4A02-9E5B-0793E74A91B0}" dt="2023-10-05T04:43:49.931" v="934" actId="478"/>
          <ac:spMkLst>
            <pc:docMk/>
            <pc:sldMk cId="3595033117" sldId="705"/>
            <ac:spMk id="13" creationId="{F5EA0952-F23B-7392-3E92-3416FD1D91B5}"/>
          </ac:spMkLst>
        </pc:spChg>
        <pc:spChg chg="add del mod">
          <ac:chgData name="Stewart Gale" userId="3647ddd2-6040-41ae-a96d-232c23482af8" providerId="ADAL" clId="{06511EF7-8008-4A02-9E5B-0793E74A91B0}" dt="2023-10-05T04:43:49.931" v="934" actId="478"/>
          <ac:spMkLst>
            <pc:docMk/>
            <pc:sldMk cId="3595033117" sldId="705"/>
            <ac:spMk id="14" creationId="{C8A16EA0-C021-0C42-0A3C-48826022923A}"/>
          </ac:spMkLst>
        </pc:spChg>
        <pc:spChg chg="add del mod">
          <ac:chgData name="Stewart Gale" userId="3647ddd2-6040-41ae-a96d-232c23482af8" providerId="ADAL" clId="{06511EF7-8008-4A02-9E5B-0793E74A91B0}" dt="2023-10-05T04:43:49.931" v="934" actId="478"/>
          <ac:spMkLst>
            <pc:docMk/>
            <pc:sldMk cId="3595033117" sldId="705"/>
            <ac:spMk id="15" creationId="{BE0878FA-F81D-6296-DA4C-D627922D6C16}"/>
          </ac:spMkLst>
        </pc:spChg>
        <pc:spChg chg="add del mod">
          <ac:chgData name="Stewart Gale" userId="3647ddd2-6040-41ae-a96d-232c23482af8" providerId="ADAL" clId="{06511EF7-8008-4A02-9E5B-0793E74A91B0}" dt="2023-10-05T04:43:49.931" v="934" actId="478"/>
          <ac:spMkLst>
            <pc:docMk/>
            <pc:sldMk cId="3595033117" sldId="705"/>
            <ac:spMk id="16" creationId="{5C9C7A0F-01DF-0013-E64E-C63DE2FDC97E}"/>
          </ac:spMkLst>
        </pc:spChg>
        <pc:spChg chg="add del mod">
          <ac:chgData name="Stewart Gale" userId="3647ddd2-6040-41ae-a96d-232c23482af8" providerId="ADAL" clId="{06511EF7-8008-4A02-9E5B-0793E74A91B0}" dt="2023-10-05T04:43:49.931" v="934" actId="478"/>
          <ac:spMkLst>
            <pc:docMk/>
            <pc:sldMk cId="3595033117" sldId="705"/>
            <ac:spMk id="19" creationId="{3B93A935-9683-48E5-6D48-F55FF71E566D}"/>
          </ac:spMkLst>
        </pc:spChg>
        <pc:spChg chg="add del mod">
          <ac:chgData name="Stewart Gale" userId="3647ddd2-6040-41ae-a96d-232c23482af8" providerId="ADAL" clId="{06511EF7-8008-4A02-9E5B-0793E74A91B0}" dt="2023-10-05T04:43:49.931" v="934" actId="478"/>
          <ac:spMkLst>
            <pc:docMk/>
            <pc:sldMk cId="3595033117" sldId="705"/>
            <ac:spMk id="20" creationId="{510C1F43-37FA-FECC-F5F8-F986FB16D470}"/>
          </ac:spMkLst>
        </pc:spChg>
        <pc:spChg chg="add del">
          <ac:chgData name="Stewart Gale" userId="3647ddd2-6040-41ae-a96d-232c23482af8" providerId="ADAL" clId="{06511EF7-8008-4A02-9E5B-0793E74A91B0}" dt="2023-10-05T04:38:59.340" v="916" actId="22"/>
          <ac:spMkLst>
            <pc:docMk/>
            <pc:sldMk cId="3595033117" sldId="705"/>
            <ac:spMk id="22" creationId="{0E98B533-068E-C77C-6067-3EAE071AF164}"/>
          </ac:spMkLst>
        </pc:spChg>
        <pc:spChg chg="add del mod">
          <ac:chgData name="Stewart Gale" userId="3647ddd2-6040-41ae-a96d-232c23482af8" providerId="ADAL" clId="{06511EF7-8008-4A02-9E5B-0793E74A91B0}" dt="2023-10-05T04:43:49.931" v="934" actId="478"/>
          <ac:spMkLst>
            <pc:docMk/>
            <pc:sldMk cId="3595033117" sldId="705"/>
            <ac:spMk id="24" creationId="{8B86722A-A922-26BF-0A9E-B05E227A3105}"/>
          </ac:spMkLst>
        </pc:spChg>
        <pc:spChg chg="add mod">
          <ac:chgData name="Stewart Gale" userId="3647ddd2-6040-41ae-a96d-232c23482af8" providerId="ADAL" clId="{06511EF7-8008-4A02-9E5B-0793E74A91B0}" dt="2023-10-05T05:11:47.002" v="1146" actId="1076"/>
          <ac:spMkLst>
            <pc:docMk/>
            <pc:sldMk cId="3595033117" sldId="705"/>
            <ac:spMk id="25" creationId="{1FEA7221-0971-C1A7-85B3-BBA2AD5E6B40}"/>
          </ac:spMkLst>
        </pc:spChg>
        <pc:spChg chg="add del mod">
          <ac:chgData name="Stewart Gale" userId="3647ddd2-6040-41ae-a96d-232c23482af8" providerId="ADAL" clId="{06511EF7-8008-4A02-9E5B-0793E74A91B0}" dt="2023-10-05T05:00:52.502" v="1003" actId="478"/>
          <ac:spMkLst>
            <pc:docMk/>
            <pc:sldMk cId="3595033117" sldId="705"/>
            <ac:spMk id="26" creationId="{78687279-58F4-123B-6E79-7A08C74E1F0A}"/>
          </ac:spMkLst>
        </pc:spChg>
        <pc:spChg chg="add del mod">
          <ac:chgData name="Stewart Gale" userId="3647ddd2-6040-41ae-a96d-232c23482af8" providerId="ADAL" clId="{06511EF7-8008-4A02-9E5B-0793E74A91B0}" dt="2023-10-05T05:00:54.303" v="1005" actId="478"/>
          <ac:spMkLst>
            <pc:docMk/>
            <pc:sldMk cId="3595033117" sldId="705"/>
            <ac:spMk id="27" creationId="{C60C1696-A13C-D5DA-8693-941E4E21BCBB}"/>
          </ac:spMkLst>
        </pc:spChg>
        <pc:spChg chg="add del mod">
          <ac:chgData name="Stewart Gale" userId="3647ddd2-6040-41ae-a96d-232c23482af8" providerId="ADAL" clId="{06511EF7-8008-4A02-9E5B-0793E74A91B0}" dt="2023-10-05T05:00:54.303" v="1005" actId="478"/>
          <ac:spMkLst>
            <pc:docMk/>
            <pc:sldMk cId="3595033117" sldId="705"/>
            <ac:spMk id="28" creationId="{10333986-0F31-5E4C-D8F0-E63D566543FC}"/>
          </ac:spMkLst>
        </pc:spChg>
        <pc:spChg chg="add mod">
          <ac:chgData name="Stewart Gale" userId="3647ddd2-6040-41ae-a96d-232c23482af8" providerId="ADAL" clId="{06511EF7-8008-4A02-9E5B-0793E74A91B0}" dt="2023-10-05T05:11:51.456" v="1147" actId="1076"/>
          <ac:spMkLst>
            <pc:docMk/>
            <pc:sldMk cId="3595033117" sldId="705"/>
            <ac:spMk id="29" creationId="{977F7D90-563D-0170-6DA1-0B95450653E8}"/>
          </ac:spMkLst>
        </pc:spChg>
        <pc:spChg chg="add mod">
          <ac:chgData name="Stewart Gale" userId="3647ddd2-6040-41ae-a96d-232c23482af8" providerId="ADAL" clId="{06511EF7-8008-4A02-9E5B-0793E74A91B0}" dt="2023-10-05T05:12:09.177" v="1154" actId="1076"/>
          <ac:spMkLst>
            <pc:docMk/>
            <pc:sldMk cId="3595033117" sldId="705"/>
            <ac:spMk id="30" creationId="{156F97C4-71DF-4A92-726C-8A3AD111BA1E}"/>
          </ac:spMkLst>
        </pc:spChg>
        <pc:spChg chg="add mod">
          <ac:chgData name="Stewart Gale" userId="3647ddd2-6040-41ae-a96d-232c23482af8" providerId="ADAL" clId="{06511EF7-8008-4A02-9E5B-0793E74A91B0}" dt="2023-10-05T05:12:06.672" v="1153" actId="1076"/>
          <ac:spMkLst>
            <pc:docMk/>
            <pc:sldMk cId="3595033117" sldId="705"/>
            <ac:spMk id="31" creationId="{A8AE3E10-5E86-B2A8-FD41-DC41B97FA575}"/>
          </ac:spMkLst>
        </pc:spChg>
        <pc:cxnChg chg="add del mod">
          <ac:chgData name="Stewart Gale" userId="3647ddd2-6040-41ae-a96d-232c23482af8" providerId="ADAL" clId="{06511EF7-8008-4A02-9E5B-0793E74A91B0}" dt="2023-10-05T04:37:21.550" v="891" actId="478"/>
          <ac:cxnSpMkLst>
            <pc:docMk/>
            <pc:sldMk cId="3595033117" sldId="705"/>
            <ac:cxnSpMk id="17" creationId="{9D9069C1-ADF8-920C-AEBC-A7E1A4C2AFF9}"/>
          </ac:cxnSpMkLst>
        </pc:cxnChg>
        <pc:cxnChg chg="add del mod">
          <ac:chgData name="Stewart Gale" userId="3647ddd2-6040-41ae-a96d-232c23482af8" providerId="ADAL" clId="{06511EF7-8008-4A02-9E5B-0793E74A91B0}" dt="2023-10-05T04:37:23.721" v="892" actId="478"/>
          <ac:cxnSpMkLst>
            <pc:docMk/>
            <pc:sldMk cId="3595033117" sldId="705"/>
            <ac:cxnSpMk id="18" creationId="{A10CC9EC-B194-9134-4757-2A81DA6CA12D}"/>
          </ac:cxnSpMkLst>
        </pc:cxnChg>
      </pc:sldChg>
      <pc:sldChg chg="delSp modSp add del mod ord">
        <pc:chgData name="Stewart Gale" userId="3647ddd2-6040-41ae-a96d-232c23482af8" providerId="ADAL" clId="{06511EF7-8008-4A02-9E5B-0793E74A91B0}" dt="2023-10-05T05:18:33.207" v="1252" actId="47"/>
        <pc:sldMkLst>
          <pc:docMk/>
          <pc:sldMk cId="1823908525" sldId="706"/>
        </pc:sldMkLst>
        <pc:spChg chg="del mod">
          <ac:chgData name="Stewart Gale" userId="3647ddd2-6040-41ae-a96d-232c23482af8" providerId="ADAL" clId="{06511EF7-8008-4A02-9E5B-0793E74A91B0}" dt="2023-10-05T05:17:43.596" v="1240" actId="478"/>
          <ac:spMkLst>
            <pc:docMk/>
            <pc:sldMk cId="1823908525" sldId="706"/>
            <ac:spMk id="2" creationId="{7488A045-229E-0B9C-B3AD-6BDEC02A70D8}"/>
          </ac:spMkLst>
        </pc:spChg>
        <pc:spChg chg="mod">
          <ac:chgData name="Stewart Gale" userId="3647ddd2-6040-41ae-a96d-232c23482af8" providerId="ADAL" clId="{06511EF7-8008-4A02-9E5B-0793E74A91B0}" dt="2023-10-05T05:12:34.833" v="1159" actId="207"/>
          <ac:spMkLst>
            <pc:docMk/>
            <pc:sldMk cId="1823908525" sldId="706"/>
            <ac:spMk id="11" creationId="{09784C6B-C118-6038-3A80-D89CD42A0AB8}"/>
          </ac:spMkLst>
        </pc:spChg>
        <pc:spChg chg="mod">
          <ac:chgData name="Stewart Gale" userId="3647ddd2-6040-41ae-a96d-232c23482af8" providerId="ADAL" clId="{06511EF7-8008-4A02-9E5B-0793E74A91B0}" dt="2023-10-05T05:13:13.791" v="1163" actId="113"/>
          <ac:spMkLst>
            <pc:docMk/>
            <pc:sldMk cId="1823908525" sldId="706"/>
            <ac:spMk id="13" creationId="{F5EA0952-F23B-7392-3E92-3416FD1D91B5}"/>
          </ac:spMkLst>
        </pc:spChg>
        <pc:spChg chg="mod">
          <ac:chgData name="Stewart Gale" userId="3647ddd2-6040-41ae-a96d-232c23482af8" providerId="ADAL" clId="{06511EF7-8008-4A02-9E5B-0793E74A91B0}" dt="2023-10-05T05:12:29.882" v="1158" actId="207"/>
          <ac:spMkLst>
            <pc:docMk/>
            <pc:sldMk cId="1823908525" sldId="706"/>
            <ac:spMk id="14" creationId="{C8A16EA0-C021-0C42-0A3C-48826022923A}"/>
          </ac:spMkLst>
        </pc:spChg>
        <pc:spChg chg="mod">
          <ac:chgData name="Stewart Gale" userId="3647ddd2-6040-41ae-a96d-232c23482af8" providerId="ADAL" clId="{06511EF7-8008-4A02-9E5B-0793E74A91B0}" dt="2023-10-05T05:13:13.791" v="1163" actId="113"/>
          <ac:spMkLst>
            <pc:docMk/>
            <pc:sldMk cId="1823908525" sldId="706"/>
            <ac:spMk id="15" creationId="{BE0878FA-F81D-6296-DA4C-D627922D6C16}"/>
          </ac:spMkLst>
        </pc:spChg>
      </pc:sldChg>
      <pc:sldChg chg="addSp delSp modSp add mod delAnim modAnim">
        <pc:chgData name="Stewart Gale" userId="3647ddd2-6040-41ae-a96d-232c23482af8" providerId="ADAL" clId="{06511EF7-8008-4A02-9E5B-0793E74A91B0}" dt="2023-10-09T07:14:35.728" v="1646"/>
        <pc:sldMkLst>
          <pc:docMk/>
          <pc:sldMk cId="1508387361" sldId="707"/>
        </pc:sldMkLst>
        <pc:spChg chg="del">
          <ac:chgData name="Stewart Gale" userId="3647ddd2-6040-41ae-a96d-232c23482af8" providerId="ADAL" clId="{06511EF7-8008-4A02-9E5B-0793E74A91B0}" dt="2023-10-05T05:17:39.419" v="1238" actId="478"/>
          <ac:spMkLst>
            <pc:docMk/>
            <pc:sldMk cId="1508387361" sldId="707"/>
            <ac:spMk id="2" creationId="{7488A045-229E-0B9C-B3AD-6BDEC02A70D8}"/>
          </ac:spMkLst>
        </pc:spChg>
        <pc:spChg chg="add mod">
          <ac:chgData name="Stewart Gale" userId="3647ddd2-6040-41ae-a96d-232c23482af8" providerId="ADAL" clId="{06511EF7-8008-4A02-9E5B-0793E74A91B0}" dt="2023-10-09T07:12:10.369" v="1609" actId="14100"/>
          <ac:spMkLst>
            <pc:docMk/>
            <pc:sldMk cId="1508387361" sldId="707"/>
            <ac:spMk id="2" creationId="{E1CC4C45-BD0B-E094-2C16-C14B57FC11F7}"/>
          </ac:spMkLst>
        </pc:spChg>
        <pc:spChg chg="add mod">
          <ac:chgData name="Stewart Gale" userId="3647ddd2-6040-41ae-a96d-232c23482af8" providerId="ADAL" clId="{06511EF7-8008-4A02-9E5B-0793E74A91B0}" dt="2023-10-05T05:17:54.556" v="1243"/>
          <ac:spMkLst>
            <pc:docMk/>
            <pc:sldMk cId="1508387361" sldId="707"/>
            <ac:spMk id="3" creationId="{890B7264-D4EF-8324-ABCF-A587F43658FA}"/>
          </ac:spMkLst>
        </pc:spChg>
        <pc:spChg chg="add mod">
          <ac:chgData name="Stewart Gale" userId="3647ddd2-6040-41ae-a96d-232c23482af8" providerId="ADAL" clId="{06511EF7-8008-4A02-9E5B-0793E74A91B0}" dt="2023-10-09T07:13:05.514" v="1621" actId="1076"/>
          <ac:spMkLst>
            <pc:docMk/>
            <pc:sldMk cId="1508387361" sldId="707"/>
            <ac:spMk id="4" creationId="{1FC542EA-4D4E-ECC7-56DD-FC84A74D7E39}"/>
          </ac:spMkLst>
        </pc:spChg>
        <pc:spChg chg="add mod">
          <ac:chgData name="Stewart Gale" userId="3647ddd2-6040-41ae-a96d-232c23482af8" providerId="ADAL" clId="{06511EF7-8008-4A02-9E5B-0793E74A91B0}" dt="2023-10-09T07:13:05.514" v="1621" actId="1076"/>
          <ac:spMkLst>
            <pc:docMk/>
            <pc:sldMk cId="1508387361" sldId="707"/>
            <ac:spMk id="5" creationId="{BAF9CB7A-4C7E-1C97-D2EE-AC35468DE995}"/>
          </ac:spMkLst>
        </pc:spChg>
        <pc:spChg chg="add del mod">
          <ac:chgData name="Stewart Gale" userId="3647ddd2-6040-41ae-a96d-232c23482af8" providerId="ADAL" clId="{06511EF7-8008-4A02-9E5B-0793E74A91B0}" dt="2023-10-09T05:27:06.611" v="1335" actId="478"/>
          <ac:spMkLst>
            <pc:docMk/>
            <pc:sldMk cId="1508387361" sldId="707"/>
            <ac:spMk id="6" creationId="{B3E3B3B2-3E8D-2914-476C-E29BFF294B1C}"/>
          </ac:spMkLst>
        </pc:spChg>
        <pc:spChg chg="add del mod">
          <ac:chgData name="Stewart Gale" userId="3647ddd2-6040-41ae-a96d-232c23482af8" providerId="ADAL" clId="{06511EF7-8008-4A02-9E5B-0793E74A91B0}" dt="2023-10-09T05:27:06.611" v="1335" actId="478"/>
          <ac:spMkLst>
            <pc:docMk/>
            <pc:sldMk cId="1508387361" sldId="707"/>
            <ac:spMk id="7" creationId="{5A76F5D5-D0CD-C707-40BB-751B548CFDC1}"/>
          </ac:spMkLst>
        </pc:spChg>
        <pc:spChg chg="add mod">
          <ac:chgData name="Stewart Gale" userId="3647ddd2-6040-41ae-a96d-232c23482af8" providerId="ADAL" clId="{06511EF7-8008-4A02-9E5B-0793E74A91B0}" dt="2023-10-09T07:13:05.514" v="1621" actId="1076"/>
          <ac:spMkLst>
            <pc:docMk/>
            <pc:sldMk cId="1508387361" sldId="707"/>
            <ac:spMk id="7" creationId="{CBEC9B05-95BE-8767-B4F2-8AF9D71F2759}"/>
          </ac:spMkLst>
        </pc:spChg>
        <pc:spChg chg="add del mod">
          <ac:chgData name="Stewart Gale" userId="3647ddd2-6040-41ae-a96d-232c23482af8" providerId="ADAL" clId="{06511EF7-8008-4A02-9E5B-0793E74A91B0}" dt="2023-10-09T05:27:06.611" v="1335" actId="478"/>
          <ac:spMkLst>
            <pc:docMk/>
            <pc:sldMk cId="1508387361" sldId="707"/>
            <ac:spMk id="8" creationId="{AE5FBEDC-F50F-D2C1-FFC6-3AC15F1A7D9B}"/>
          </ac:spMkLst>
        </pc:spChg>
        <pc:spChg chg="add del">
          <ac:chgData name="Stewart Gale" userId="3647ddd2-6040-41ae-a96d-232c23482af8" providerId="ADAL" clId="{06511EF7-8008-4A02-9E5B-0793E74A91B0}" dt="2023-10-09T07:09:37.099" v="1543" actId="22"/>
          <ac:spMkLst>
            <pc:docMk/>
            <pc:sldMk cId="1508387361" sldId="707"/>
            <ac:spMk id="9" creationId="{6C93CD38-8498-5817-6832-1E6656CAF22A}"/>
          </ac:spMkLst>
        </pc:spChg>
        <pc:spChg chg="add del mod">
          <ac:chgData name="Stewart Gale" userId="3647ddd2-6040-41ae-a96d-232c23482af8" providerId="ADAL" clId="{06511EF7-8008-4A02-9E5B-0793E74A91B0}" dt="2023-10-09T05:27:06.611" v="1335" actId="478"/>
          <ac:spMkLst>
            <pc:docMk/>
            <pc:sldMk cId="1508387361" sldId="707"/>
            <ac:spMk id="9" creationId="{F0A8F792-3481-889F-2979-AEBDCAB117FF}"/>
          </ac:spMkLst>
        </pc:spChg>
        <pc:spChg chg="add mod">
          <ac:chgData name="Stewart Gale" userId="3647ddd2-6040-41ae-a96d-232c23482af8" providerId="ADAL" clId="{06511EF7-8008-4A02-9E5B-0793E74A91B0}" dt="2023-10-09T07:13:05.514" v="1621" actId="1076"/>
          <ac:spMkLst>
            <pc:docMk/>
            <pc:sldMk cId="1508387361" sldId="707"/>
            <ac:spMk id="10" creationId="{A09E9AAF-72CD-C87B-2183-7B14032795DB}"/>
          </ac:spMkLst>
        </pc:spChg>
        <pc:spChg chg="add mod">
          <ac:chgData name="Stewart Gale" userId="3647ddd2-6040-41ae-a96d-232c23482af8" providerId="ADAL" clId="{06511EF7-8008-4A02-9E5B-0793E74A91B0}" dt="2023-10-09T07:13:05.514" v="1621" actId="1076"/>
          <ac:spMkLst>
            <pc:docMk/>
            <pc:sldMk cId="1508387361" sldId="707"/>
            <ac:spMk id="11" creationId="{8BBB98BF-A5A7-6C5C-D96E-B437962B0B7E}"/>
          </ac:spMkLst>
        </pc:spChg>
        <pc:spChg chg="add mod">
          <ac:chgData name="Stewart Gale" userId="3647ddd2-6040-41ae-a96d-232c23482af8" providerId="ADAL" clId="{06511EF7-8008-4A02-9E5B-0793E74A91B0}" dt="2023-10-09T07:13:05.514" v="1621" actId="1076"/>
          <ac:spMkLst>
            <pc:docMk/>
            <pc:sldMk cId="1508387361" sldId="707"/>
            <ac:spMk id="13" creationId="{4308EF97-81FA-E520-FDE6-C3D69C6F59C1}"/>
          </ac:spMkLst>
        </pc:spChg>
        <pc:spChg chg="add mod">
          <ac:chgData name="Stewart Gale" userId="3647ddd2-6040-41ae-a96d-232c23482af8" providerId="ADAL" clId="{06511EF7-8008-4A02-9E5B-0793E74A91B0}" dt="2023-10-09T07:13:05.514" v="1621" actId="1076"/>
          <ac:spMkLst>
            <pc:docMk/>
            <pc:sldMk cId="1508387361" sldId="707"/>
            <ac:spMk id="15" creationId="{484719DD-9177-505E-B8DC-3086321D149D}"/>
          </ac:spMkLst>
        </pc:spChg>
        <pc:spChg chg="add mod">
          <ac:chgData name="Stewart Gale" userId="3647ddd2-6040-41ae-a96d-232c23482af8" providerId="ADAL" clId="{06511EF7-8008-4A02-9E5B-0793E74A91B0}" dt="2023-10-09T07:13:05.514" v="1621" actId="1076"/>
          <ac:spMkLst>
            <pc:docMk/>
            <pc:sldMk cId="1508387361" sldId="707"/>
            <ac:spMk id="16" creationId="{83FEF247-6B25-E599-362A-73D131B4C6CD}"/>
          </ac:spMkLst>
        </pc:spChg>
        <pc:spChg chg="del mod">
          <ac:chgData name="Stewart Gale" userId="3647ddd2-6040-41ae-a96d-232c23482af8" providerId="ADAL" clId="{06511EF7-8008-4A02-9E5B-0793E74A91B0}" dt="2023-10-09T07:08:16.130" v="1517" actId="478"/>
          <ac:spMkLst>
            <pc:docMk/>
            <pc:sldMk cId="1508387361" sldId="707"/>
            <ac:spMk id="25" creationId="{1FEA7221-0971-C1A7-85B3-BBA2AD5E6B40}"/>
          </ac:spMkLst>
        </pc:spChg>
        <pc:spChg chg="mod">
          <ac:chgData name="Stewart Gale" userId="3647ddd2-6040-41ae-a96d-232c23482af8" providerId="ADAL" clId="{06511EF7-8008-4A02-9E5B-0793E74A91B0}" dt="2023-10-09T07:12:04.790" v="1607" actId="1036"/>
          <ac:spMkLst>
            <pc:docMk/>
            <pc:sldMk cId="1508387361" sldId="707"/>
            <ac:spMk id="29" creationId="{977F7D90-563D-0170-6DA1-0B95450653E8}"/>
          </ac:spMkLst>
        </pc:spChg>
        <pc:spChg chg="del">
          <ac:chgData name="Stewart Gale" userId="3647ddd2-6040-41ae-a96d-232c23482af8" providerId="ADAL" clId="{06511EF7-8008-4A02-9E5B-0793E74A91B0}" dt="2023-10-05T05:13:03.572" v="1162" actId="478"/>
          <ac:spMkLst>
            <pc:docMk/>
            <pc:sldMk cId="1508387361" sldId="707"/>
            <ac:spMk id="30" creationId="{156F97C4-71DF-4A92-726C-8A3AD111BA1E}"/>
          </ac:spMkLst>
        </pc:spChg>
        <pc:spChg chg="del">
          <ac:chgData name="Stewart Gale" userId="3647ddd2-6040-41ae-a96d-232c23482af8" providerId="ADAL" clId="{06511EF7-8008-4A02-9E5B-0793E74A91B0}" dt="2023-10-05T05:13:03.572" v="1162" actId="478"/>
          <ac:spMkLst>
            <pc:docMk/>
            <pc:sldMk cId="1508387361" sldId="707"/>
            <ac:spMk id="31" creationId="{A8AE3E10-5E86-B2A8-FD41-DC41B97FA575}"/>
          </ac:spMkLst>
        </pc:spChg>
      </pc:sldChg>
      <pc:sldChg chg="delSp modSp add del mod delAnim modAnim">
        <pc:chgData name="Stewart Gale" userId="3647ddd2-6040-41ae-a96d-232c23482af8" providerId="ADAL" clId="{06511EF7-8008-4A02-9E5B-0793E74A91B0}" dt="2023-10-05T05:19:16.774" v="1261" actId="47"/>
        <pc:sldMkLst>
          <pc:docMk/>
          <pc:sldMk cId="3597764470" sldId="708"/>
        </pc:sldMkLst>
        <pc:spChg chg="del mod">
          <ac:chgData name="Stewart Gale" userId="3647ddd2-6040-41ae-a96d-232c23482af8" providerId="ADAL" clId="{06511EF7-8008-4A02-9E5B-0793E74A91B0}" dt="2023-10-05T05:17:46.062" v="1242" actId="478"/>
          <ac:spMkLst>
            <pc:docMk/>
            <pc:sldMk cId="3597764470" sldId="708"/>
            <ac:spMk id="2" creationId="{7488A045-229E-0B9C-B3AD-6BDEC02A70D8}"/>
          </ac:spMkLst>
        </pc:spChg>
        <pc:spChg chg="del mod">
          <ac:chgData name="Stewart Gale" userId="3647ddd2-6040-41ae-a96d-232c23482af8" providerId="ADAL" clId="{06511EF7-8008-4A02-9E5B-0793E74A91B0}" dt="2023-10-05T05:18:54.989" v="1255" actId="21"/>
          <ac:spMkLst>
            <pc:docMk/>
            <pc:sldMk cId="3597764470" sldId="708"/>
            <ac:spMk id="30" creationId="{156F97C4-71DF-4A92-726C-8A3AD111BA1E}"/>
          </ac:spMkLst>
        </pc:spChg>
        <pc:spChg chg="del">
          <ac:chgData name="Stewart Gale" userId="3647ddd2-6040-41ae-a96d-232c23482af8" providerId="ADAL" clId="{06511EF7-8008-4A02-9E5B-0793E74A91B0}" dt="2023-10-05T05:18:54.989" v="1255" actId="21"/>
          <ac:spMkLst>
            <pc:docMk/>
            <pc:sldMk cId="3597764470" sldId="708"/>
            <ac:spMk id="31" creationId="{A8AE3E10-5E86-B2A8-FD41-DC41B97FA575}"/>
          </ac:spMkLst>
        </pc:spChg>
      </pc:sldChg>
      <pc:sldChg chg="addSp delSp modSp add mod delAnim modAnim">
        <pc:chgData name="Stewart Gale" userId="3647ddd2-6040-41ae-a96d-232c23482af8" providerId="ADAL" clId="{06511EF7-8008-4A02-9E5B-0793E74A91B0}" dt="2023-10-09T07:14:20.738" v="1644" actId="1076"/>
        <pc:sldMkLst>
          <pc:docMk/>
          <pc:sldMk cId="3959748421" sldId="709"/>
        </pc:sldMkLst>
        <pc:spChg chg="mod">
          <ac:chgData name="Stewart Gale" userId="3647ddd2-6040-41ae-a96d-232c23482af8" providerId="ADAL" clId="{06511EF7-8008-4A02-9E5B-0793E74A91B0}" dt="2023-10-05T05:17:30.365" v="1236" actId="1076"/>
          <ac:spMkLst>
            <pc:docMk/>
            <pc:sldMk cId="3959748421" sldId="709"/>
            <ac:spMk id="2" creationId="{7488A045-229E-0B9C-B3AD-6BDEC02A70D8}"/>
          </ac:spMkLst>
        </pc:spChg>
        <pc:spChg chg="add mod">
          <ac:chgData name="Stewart Gale" userId="3647ddd2-6040-41ae-a96d-232c23482af8" providerId="ADAL" clId="{06511EF7-8008-4A02-9E5B-0793E74A91B0}" dt="2023-10-05T05:22:38.244" v="1323" actId="1076"/>
          <ac:spMkLst>
            <pc:docMk/>
            <pc:sldMk cId="3959748421" sldId="709"/>
            <ac:spMk id="4" creationId="{3CF385F6-17D0-F31A-84F3-EA041C9E4228}"/>
          </ac:spMkLst>
        </pc:spChg>
        <pc:spChg chg="add mod">
          <ac:chgData name="Stewart Gale" userId="3647ddd2-6040-41ae-a96d-232c23482af8" providerId="ADAL" clId="{06511EF7-8008-4A02-9E5B-0793E74A91B0}" dt="2023-10-05T05:22:38.244" v="1323" actId="1076"/>
          <ac:spMkLst>
            <pc:docMk/>
            <pc:sldMk cId="3959748421" sldId="709"/>
            <ac:spMk id="5" creationId="{333EF4AA-8412-3E42-9CCB-6C3EFB5EB521}"/>
          </ac:spMkLst>
        </pc:spChg>
        <pc:spChg chg="add mod">
          <ac:chgData name="Stewart Gale" userId="3647ddd2-6040-41ae-a96d-232c23482af8" providerId="ADAL" clId="{06511EF7-8008-4A02-9E5B-0793E74A91B0}" dt="2023-10-05T05:21:22.976" v="1311" actId="1076"/>
          <ac:spMkLst>
            <pc:docMk/>
            <pc:sldMk cId="3959748421" sldId="709"/>
            <ac:spMk id="6" creationId="{0D48DB4D-5E6A-9D97-EC4A-AD789C11D051}"/>
          </ac:spMkLst>
        </pc:spChg>
        <pc:spChg chg="add mod">
          <ac:chgData name="Stewart Gale" userId="3647ddd2-6040-41ae-a96d-232c23482af8" providerId="ADAL" clId="{06511EF7-8008-4A02-9E5B-0793E74A91B0}" dt="2023-10-05T05:21:06.429" v="1307" actId="1076"/>
          <ac:spMkLst>
            <pc:docMk/>
            <pc:sldMk cId="3959748421" sldId="709"/>
            <ac:spMk id="9" creationId="{A1C70E4F-BC9F-7212-3C21-77EB68F01213}"/>
          </ac:spMkLst>
        </pc:spChg>
        <pc:spChg chg="add del">
          <ac:chgData name="Stewart Gale" userId="3647ddd2-6040-41ae-a96d-232c23482af8" providerId="ADAL" clId="{06511EF7-8008-4A02-9E5B-0793E74A91B0}" dt="2023-10-05T05:20:30.625" v="1294" actId="22"/>
          <ac:spMkLst>
            <pc:docMk/>
            <pc:sldMk cId="3959748421" sldId="709"/>
            <ac:spMk id="11" creationId="{D7FEFB1A-383A-4D8A-82D8-BCCFD95BECA1}"/>
          </ac:spMkLst>
        </pc:spChg>
        <pc:spChg chg="add mod">
          <ac:chgData name="Stewart Gale" userId="3647ddd2-6040-41ae-a96d-232c23482af8" providerId="ADAL" clId="{06511EF7-8008-4A02-9E5B-0793E74A91B0}" dt="2023-10-05T05:21:01.618" v="1305" actId="403"/>
          <ac:spMkLst>
            <pc:docMk/>
            <pc:sldMk cId="3959748421" sldId="709"/>
            <ac:spMk id="13" creationId="{E1C2755C-9828-033F-AF5D-39390CA130CA}"/>
          </ac:spMkLst>
        </pc:spChg>
        <pc:spChg chg="add mod">
          <ac:chgData name="Stewart Gale" userId="3647ddd2-6040-41ae-a96d-232c23482af8" providerId="ADAL" clId="{06511EF7-8008-4A02-9E5B-0793E74A91B0}" dt="2023-10-05T05:21:01.618" v="1305" actId="403"/>
          <ac:spMkLst>
            <pc:docMk/>
            <pc:sldMk cId="3959748421" sldId="709"/>
            <ac:spMk id="15" creationId="{D2B2278F-AB01-DC01-585D-35AAAA784BB7}"/>
          </ac:spMkLst>
        </pc:spChg>
        <pc:spChg chg="del mod">
          <ac:chgData name="Stewart Gale" userId="3647ddd2-6040-41ae-a96d-232c23482af8" providerId="ADAL" clId="{06511EF7-8008-4A02-9E5B-0793E74A91B0}" dt="2023-10-09T07:13:52.112" v="1631" actId="478"/>
          <ac:spMkLst>
            <pc:docMk/>
            <pc:sldMk cId="3959748421" sldId="709"/>
            <ac:spMk id="25" creationId="{1FEA7221-0971-C1A7-85B3-BBA2AD5E6B40}"/>
          </ac:spMkLst>
        </pc:spChg>
        <pc:spChg chg="del">
          <ac:chgData name="Stewart Gale" userId="3647ddd2-6040-41ae-a96d-232c23482af8" providerId="ADAL" clId="{06511EF7-8008-4A02-9E5B-0793E74A91B0}" dt="2023-10-05T05:14:30.661" v="1173" actId="478"/>
          <ac:spMkLst>
            <pc:docMk/>
            <pc:sldMk cId="3959748421" sldId="709"/>
            <ac:spMk id="29" creationId="{977F7D90-563D-0170-6DA1-0B95450653E8}"/>
          </ac:spMkLst>
        </pc:spChg>
        <pc:spChg chg="del mod">
          <ac:chgData name="Stewart Gale" userId="3647ddd2-6040-41ae-a96d-232c23482af8" providerId="ADAL" clId="{06511EF7-8008-4A02-9E5B-0793E74A91B0}" dt="2023-10-05T05:14:31.875" v="1174" actId="478"/>
          <ac:spMkLst>
            <pc:docMk/>
            <pc:sldMk cId="3959748421" sldId="709"/>
            <ac:spMk id="30" creationId="{156F97C4-71DF-4A92-726C-8A3AD111BA1E}"/>
          </ac:spMkLst>
        </pc:spChg>
        <pc:spChg chg="mod">
          <ac:chgData name="Stewart Gale" userId="3647ddd2-6040-41ae-a96d-232c23482af8" providerId="ADAL" clId="{06511EF7-8008-4A02-9E5B-0793E74A91B0}" dt="2023-10-09T07:14:20.738" v="1644" actId="1076"/>
          <ac:spMkLst>
            <pc:docMk/>
            <pc:sldMk cId="3959748421" sldId="709"/>
            <ac:spMk id="31" creationId="{A8AE3E10-5E86-B2A8-FD41-DC41B97FA575}"/>
          </ac:spMkLst>
        </pc:spChg>
        <pc:cxnChg chg="add mod">
          <ac:chgData name="Stewart Gale" userId="3647ddd2-6040-41ae-a96d-232c23482af8" providerId="ADAL" clId="{06511EF7-8008-4A02-9E5B-0793E74A91B0}" dt="2023-10-05T05:21:10.035" v="1308" actId="403"/>
          <ac:cxnSpMkLst>
            <pc:docMk/>
            <pc:sldMk cId="3959748421" sldId="709"/>
            <ac:cxnSpMk id="8" creationId="{B30A5EEB-FF55-8F6D-4457-6A7A66DFD7A7}"/>
          </ac:cxnSpMkLst>
        </pc:cxnChg>
      </pc:sldChg>
      <pc:sldChg chg="addSp delSp modSp add mod delAnim modAnim">
        <pc:chgData name="Stewart Gale" userId="3647ddd2-6040-41ae-a96d-232c23482af8" providerId="ADAL" clId="{06511EF7-8008-4A02-9E5B-0793E74A91B0}" dt="2023-10-09T07:13:37.193" v="1629" actId="1076"/>
        <pc:sldMkLst>
          <pc:docMk/>
          <pc:sldMk cId="2883619711" sldId="710"/>
        </pc:sldMkLst>
        <pc:spChg chg="add mod">
          <ac:chgData name="Stewart Gale" userId="3647ddd2-6040-41ae-a96d-232c23482af8" providerId="ADAL" clId="{06511EF7-8008-4A02-9E5B-0793E74A91B0}" dt="2023-10-09T07:13:37.193" v="1629" actId="1076"/>
          <ac:spMkLst>
            <pc:docMk/>
            <pc:sldMk cId="2883619711" sldId="710"/>
            <ac:spMk id="2" creationId="{3A9532DC-A417-AB93-2879-771195BE5721}"/>
          </ac:spMkLst>
        </pc:spChg>
        <pc:spChg chg="del">
          <ac:chgData name="Stewart Gale" userId="3647ddd2-6040-41ae-a96d-232c23482af8" providerId="ADAL" clId="{06511EF7-8008-4A02-9E5B-0793E74A91B0}" dt="2023-10-05T05:18:45.197" v="1254" actId="478"/>
          <ac:spMkLst>
            <pc:docMk/>
            <pc:sldMk cId="2883619711" sldId="710"/>
            <ac:spMk id="4" creationId="{1FC542EA-4D4E-ECC7-56DD-FC84A74D7E39}"/>
          </ac:spMkLst>
        </pc:spChg>
        <pc:spChg chg="del">
          <ac:chgData name="Stewart Gale" userId="3647ddd2-6040-41ae-a96d-232c23482af8" providerId="ADAL" clId="{06511EF7-8008-4A02-9E5B-0793E74A91B0}" dt="2023-10-05T05:18:45.197" v="1254" actId="478"/>
          <ac:spMkLst>
            <pc:docMk/>
            <pc:sldMk cId="2883619711" sldId="710"/>
            <ac:spMk id="5" creationId="{BAF9CB7A-4C7E-1C97-D2EE-AC35468DE995}"/>
          </ac:spMkLst>
        </pc:spChg>
        <pc:spChg chg="del">
          <ac:chgData name="Stewart Gale" userId="3647ddd2-6040-41ae-a96d-232c23482af8" providerId="ADAL" clId="{06511EF7-8008-4A02-9E5B-0793E74A91B0}" dt="2023-10-05T05:18:45.197" v="1254" actId="478"/>
          <ac:spMkLst>
            <pc:docMk/>
            <pc:sldMk cId="2883619711" sldId="710"/>
            <ac:spMk id="6" creationId="{B3E3B3B2-3E8D-2914-476C-E29BFF294B1C}"/>
          </ac:spMkLst>
        </pc:spChg>
        <pc:spChg chg="del">
          <ac:chgData name="Stewart Gale" userId="3647ddd2-6040-41ae-a96d-232c23482af8" providerId="ADAL" clId="{06511EF7-8008-4A02-9E5B-0793E74A91B0}" dt="2023-10-05T05:18:45.197" v="1254" actId="478"/>
          <ac:spMkLst>
            <pc:docMk/>
            <pc:sldMk cId="2883619711" sldId="710"/>
            <ac:spMk id="7" creationId="{5A76F5D5-D0CD-C707-40BB-751B548CFDC1}"/>
          </ac:spMkLst>
        </pc:spChg>
        <pc:spChg chg="del">
          <ac:chgData name="Stewart Gale" userId="3647ddd2-6040-41ae-a96d-232c23482af8" providerId="ADAL" clId="{06511EF7-8008-4A02-9E5B-0793E74A91B0}" dt="2023-10-05T05:18:45.197" v="1254" actId="478"/>
          <ac:spMkLst>
            <pc:docMk/>
            <pc:sldMk cId="2883619711" sldId="710"/>
            <ac:spMk id="8" creationId="{AE5FBEDC-F50F-D2C1-FFC6-3AC15F1A7D9B}"/>
          </ac:spMkLst>
        </pc:spChg>
        <pc:spChg chg="del">
          <ac:chgData name="Stewart Gale" userId="3647ddd2-6040-41ae-a96d-232c23482af8" providerId="ADAL" clId="{06511EF7-8008-4A02-9E5B-0793E74A91B0}" dt="2023-10-05T05:18:45.197" v="1254" actId="478"/>
          <ac:spMkLst>
            <pc:docMk/>
            <pc:sldMk cId="2883619711" sldId="710"/>
            <ac:spMk id="9" creationId="{F0A8F792-3481-889F-2979-AEBDCAB117FF}"/>
          </ac:spMkLst>
        </pc:spChg>
        <pc:spChg chg="del">
          <ac:chgData name="Stewart Gale" userId="3647ddd2-6040-41ae-a96d-232c23482af8" providerId="ADAL" clId="{06511EF7-8008-4A02-9E5B-0793E74A91B0}" dt="2023-10-05T05:18:45.197" v="1254" actId="478"/>
          <ac:spMkLst>
            <pc:docMk/>
            <pc:sldMk cId="2883619711" sldId="710"/>
            <ac:spMk id="10" creationId="{A09E9AAF-72CD-C87B-2183-7B14032795DB}"/>
          </ac:spMkLst>
        </pc:spChg>
        <pc:spChg chg="del">
          <ac:chgData name="Stewart Gale" userId="3647ddd2-6040-41ae-a96d-232c23482af8" providerId="ADAL" clId="{06511EF7-8008-4A02-9E5B-0793E74A91B0}" dt="2023-10-05T05:18:45.197" v="1254" actId="478"/>
          <ac:spMkLst>
            <pc:docMk/>
            <pc:sldMk cId="2883619711" sldId="710"/>
            <ac:spMk id="11" creationId="{8BBB98BF-A5A7-6C5C-D96E-B437962B0B7E}"/>
          </ac:spMkLst>
        </pc:spChg>
        <pc:spChg chg="add mod">
          <ac:chgData name="Stewart Gale" userId="3647ddd2-6040-41ae-a96d-232c23482af8" providerId="ADAL" clId="{06511EF7-8008-4A02-9E5B-0793E74A91B0}" dt="2023-10-09T07:13:35.059" v="1628" actId="1076"/>
          <ac:spMkLst>
            <pc:docMk/>
            <pc:sldMk cId="2883619711" sldId="710"/>
            <ac:spMk id="12" creationId="{AE68A9A3-B8A0-0D58-859B-B736F2B91630}"/>
          </ac:spMkLst>
        </pc:spChg>
        <pc:spChg chg="mod">
          <ac:chgData name="Stewart Gale" userId="3647ddd2-6040-41ae-a96d-232c23482af8" providerId="ADAL" clId="{06511EF7-8008-4A02-9E5B-0793E74A91B0}" dt="2023-10-05T05:19:08.133" v="1259" actId="1036"/>
          <ac:spMkLst>
            <pc:docMk/>
            <pc:sldMk cId="2883619711" sldId="710"/>
            <ac:spMk id="29" creationId="{977F7D90-563D-0170-6DA1-0B95450653E8}"/>
          </ac:spMkLst>
        </pc:spChg>
      </pc:sldChg>
      <pc:sldChg chg="modSp add mod modAnim">
        <pc:chgData name="Stewart Gale" userId="3647ddd2-6040-41ae-a96d-232c23482af8" providerId="ADAL" clId="{06511EF7-8008-4A02-9E5B-0793E74A91B0}" dt="2023-10-09T07:28:01.101" v="1859" actId="1076"/>
        <pc:sldMkLst>
          <pc:docMk/>
          <pc:sldMk cId="3527209386" sldId="711"/>
        </pc:sldMkLst>
        <pc:spChg chg="mod">
          <ac:chgData name="Stewart Gale" userId="3647ddd2-6040-41ae-a96d-232c23482af8" providerId="ADAL" clId="{06511EF7-8008-4A02-9E5B-0793E74A91B0}" dt="2023-10-09T07:26:40.893" v="1843" actId="1076"/>
          <ac:spMkLst>
            <pc:docMk/>
            <pc:sldMk cId="3527209386" sldId="711"/>
            <ac:spMk id="2" creationId="{E1CC4C45-BD0B-E094-2C16-C14B57FC11F7}"/>
          </ac:spMkLst>
        </pc:spChg>
        <pc:spChg chg="mod">
          <ac:chgData name="Stewart Gale" userId="3647ddd2-6040-41ae-a96d-232c23482af8" providerId="ADAL" clId="{06511EF7-8008-4A02-9E5B-0793E74A91B0}" dt="2023-10-09T07:26:35.489" v="1842" actId="1076"/>
          <ac:spMkLst>
            <pc:docMk/>
            <pc:sldMk cId="3527209386" sldId="711"/>
            <ac:spMk id="3" creationId="{890B7264-D4EF-8324-ABCF-A587F43658FA}"/>
          </ac:spMkLst>
        </pc:spChg>
        <pc:spChg chg="mod">
          <ac:chgData name="Stewart Gale" userId="3647ddd2-6040-41ae-a96d-232c23482af8" providerId="ADAL" clId="{06511EF7-8008-4A02-9E5B-0793E74A91B0}" dt="2023-10-09T07:28:01.101" v="1859" actId="1076"/>
          <ac:spMkLst>
            <pc:docMk/>
            <pc:sldMk cId="3527209386" sldId="711"/>
            <ac:spMk id="4" creationId="{1FC542EA-4D4E-ECC7-56DD-FC84A74D7E39}"/>
          </ac:spMkLst>
        </pc:spChg>
        <pc:spChg chg="mod">
          <ac:chgData name="Stewart Gale" userId="3647ddd2-6040-41ae-a96d-232c23482af8" providerId="ADAL" clId="{06511EF7-8008-4A02-9E5B-0793E74A91B0}" dt="2023-10-09T07:28:01.101" v="1859" actId="1076"/>
          <ac:spMkLst>
            <pc:docMk/>
            <pc:sldMk cId="3527209386" sldId="711"/>
            <ac:spMk id="5" creationId="{BAF9CB7A-4C7E-1C97-D2EE-AC35468DE995}"/>
          </ac:spMkLst>
        </pc:spChg>
        <pc:spChg chg="mod">
          <ac:chgData name="Stewart Gale" userId="3647ddd2-6040-41ae-a96d-232c23482af8" providerId="ADAL" clId="{06511EF7-8008-4A02-9E5B-0793E74A91B0}" dt="2023-10-09T07:28:01.101" v="1859" actId="1076"/>
          <ac:spMkLst>
            <pc:docMk/>
            <pc:sldMk cId="3527209386" sldId="711"/>
            <ac:spMk id="7" creationId="{CBEC9B05-95BE-8767-B4F2-8AF9D71F2759}"/>
          </ac:spMkLst>
        </pc:spChg>
        <pc:spChg chg="mod">
          <ac:chgData name="Stewart Gale" userId="3647ddd2-6040-41ae-a96d-232c23482af8" providerId="ADAL" clId="{06511EF7-8008-4A02-9E5B-0793E74A91B0}" dt="2023-10-09T07:28:01.101" v="1859" actId="1076"/>
          <ac:spMkLst>
            <pc:docMk/>
            <pc:sldMk cId="3527209386" sldId="711"/>
            <ac:spMk id="10" creationId="{A09E9AAF-72CD-C87B-2183-7B14032795DB}"/>
          </ac:spMkLst>
        </pc:spChg>
        <pc:spChg chg="mod">
          <ac:chgData name="Stewart Gale" userId="3647ddd2-6040-41ae-a96d-232c23482af8" providerId="ADAL" clId="{06511EF7-8008-4A02-9E5B-0793E74A91B0}" dt="2023-10-09T07:28:01.101" v="1859" actId="1076"/>
          <ac:spMkLst>
            <pc:docMk/>
            <pc:sldMk cId="3527209386" sldId="711"/>
            <ac:spMk id="11" creationId="{8BBB98BF-A5A7-6C5C-D96E-B437962B0B7E}"/>
          </ac:spMkLst>
        </pc:spChg>
        <pc:spChg chg="mod">
          <ac:chgData name="Stewart Gale" userId="3647ddd2-6040-41ae-a96d-232c23482af8" providerId="ADAL" clId="{06511EF7-8008-4A02-9E5B-0793E74A91B0}" dt="2023-10-09T07:28:01.101" v="1859" actId="1076"/>
          <ac:spMkLst>
            <pc:docMk/>
            <pc:sldMk cId="3527209386" sldId="711"/>
            <ac:spMk id="13" creationId="{4308EF97-81FA-E520-FDE6-C3D69C6F59C1}"/>
          </ac:spMkLst>
        </pc:spChg>
        <pc:spChg chg="mod">
          <ac:chgData name="Stewart Gale" userId="3647ddd2-6040-41ae-a96d-232c23482af8" providerId="ADAL" clId="{06511EF7-8008-4A02-9E5B-0793E74A91B0}" dt="2023-10-09T07:28:01.101" v="1859" actId="1076"/>
          <ac:spMkLst>
            <pc:docMk/>
            <pc:sldMk cId="3527209386" sldId="711"/>
            <ac:spMk id="15" creationId="{484719DD-9177-505E-B8DC-3086321D149D}"/>
          </ac:spMkLst>
        </pc:spChg>
        <pc:spChg chg="mod">
          <ac:chgData name="Stewart Gale" userId="3647ddd2-6040-41ae-a96d-232c23482af8" providerId="ADAL" clId="{06511EF7-8008-4A02-9E5B-0793E74A91B0}" dt="2023-10-09T07:28:01.101" v="1859" actId="1076"/>
          <ac:spMkLst>
            <pc:docMk/>
            <pc:sldMk cId="3527209386" sldId="711"/>
            <ac:spMk id="16" creationId="{83FEF247-6B25-E599-362A-73D131B4C6CD}"/>
          </ac:spMkLst>
        </pc:spChg>
        <pc:spChg chg="mod">
          <ac:chgData name="Stewart Gale" userId="3647ddd2-6040-41ae-a96d-232c23482af8" providerId="ADAL" clId="{06511EF7-8008-4A02-9E5B-0793E74A91B0}" dt="2023-10-09T07:17:58.567" v="1689" actId="1076"/>
          <ac:spMkLst>
            <pc:docMk/>
            <pc:sldMk cId="3527209386" sldId="711"/>
            <ac:spMk id="29" creationId="{977F7D90-563D-0170-6DA1-0B95450653E8}"/>
          </ac:spMkLst>
        </pc:spChg>
      </pc:sldChg>
      <pc:sldChg chg="addSp delSp modSp add mod delAnim modAnim">
        <pc:chgData name="Stewart Gale" userId="3647ddd2-6040-41ae-a96d-232c23482af8" providerId="ADAL" clId="{06511EF7-8008-4A02-9E5B-0793E74A91B0}" dt="2023-10-09T07:27:02.368" v="1853" actId="1076"/>
        <pc:sldMkLst>
          <pc:docMk/>
          <pc:sldMk cId="1312334026" sldId="712"/>
        </pc:sldMkLst>
        <pc:spChg chg="del">
          <ac:chgData name="Stewart Gale" userId="3647ddd2-6040-41ae-a96d-232c23482af8" providerId="ADAL" clId="{06511EF7-8008-4A02-9E5B-0793E74A91B0}" dt="2023-10-09T07:26:09.285" v="1822" actId="478"/>
          <ac:spMkLst>
            <pc:docMk/>
            <pc:sldMk cId="1312334026" sldId="712"/>
            <ac:spMk id="2" creationId="{7488A045-229E-0B9C-B3AD-6BDEC02A70D8}"/>
          </ac:spMkLst>
        </pc:spChg>
        <pc:spChg chg="add del mod">
          <ac:chgData name="Stewart Gale" userId="3647ddd2-6040-41ae-a96d-232c23482af8" providerId="ADAL" clId="{06511EF7-8008-4A02-9E5B-0793E74A91B0}" dt="2023-10-09T07:23:08.832" v="1751"/>
          <ac:spMkLst>
            <pc:docMk/>
            <pc:sldMk cId="1312334026" sldId="712"/>
            <ac:spMk id="3" creationId="{4D8AF2AF-254A-BE83-CD51-9BA207D7E454}"/>
          </ac:spMkLst>
        </pc:spChg>
        <pc:spChg chg="mod">
          <ac:chgData name="Stewart Gale" userId="3647ddd2-6040-41ae-a96d-232c23482af8" providerId="ADAL" clId="{06511EF7-8008-4A02-9E5B-0793E74A91B0}" dt="2023-10-09T07:25:59.050" v="1821" actId="1076"/>
          <ac:spMkLst>
            <pc:docMk/>
            <pc:sldMk cId="1312334026" sldId="712"/>
            <ac:spMk id="4" creationId="{3CF385F6-17D0-F31A-84F3-EA041C9E4228}"/>
          </ac:spMkLst>
        </pc:spChg>
        <pc:spChg chg="mod">
          <ac:chgData name="Stewart Gale" userId="3647ddd2-6040-41ae-a96d-232c23482af8" providerId="ADAL" clId="{06511EF7-8008-4A02-9E5B-0793E74A91B0}" dt="2023-10-09T07:25:59.050" v="1821" actId="1076"/>
          <ac:spMkLst>
            <pc:docMk/>
            <pc:sldMk cId="1312334026" sldId="712"/>
            <ac:spMk id="5" creationId="{333EF4AA-8412-3E42-9CCB-6C3EFB5EB521}"/>
          </ac:spMkLst>
        </pc:spChg>
        <pc:spChg chg="del">
          <ac:chgData name="Stewart Gale" userId="3647ddd2-6040-41ae-a96d-232c23482af8" providerId="ADAL" clId="{06511EF7-8008-4A02-9E5B-0793E74A91B0}" dt="2023-10-09T07:25:27.542" v="1805" actId="478"/>
          <ac:spMkLst>
            <pc:docMk/>
            <pc:sldMk cId="1312334026" sldId="712"/>
            <ac:spMk id="6" creationId="{0D48DB4D-5E6A-9D97-EC4A-AD789C11D051}"/>
          </ac:spMkLst>
        </pc:spChg>
        <pc:spChg chg="add del mod">
          <ac:chgData name="Stewart Gale" userId="3647ddd2-6040-41ae-a96d-232c23482af8" providerId="ADAL" clId="{06511EF7-8008-4A02-9E5B-0793E74A91B0}" dt="2023-10-09T07:23:15.941" v="1753"/>
          <ac:spMkLst>
            <pc:docMk/>
            <pc:sldMk cId="1312334026" sldId="712"/>
            <ac:spMk id="7" creationId="{CEACE269-9010-DE74-A5E3-01C38D85B83E}"/>
          </ac:spMkLst>
        </pc:spChg>
        <pc:spChg chg="del">
          <ac:chgData name="Stewart Gale" userId="3647ddd2-6040-41ae-a96d-232c23482af8" providerId="ADAL" clId="{06511EF7-8008-4A02-9E5B-0793E74A91B0}" dt="2023-10-09T07:25:27.542" v="1805" actId="478"/>
          <ac:spMkLst>
            <pc:docMk/>
            <pc:sldMk cId="1312334026" sldId="712"/>
            <ac:spMk id="9" creationId="{A1C70E4F-BC9F-7212-3C21-77EB68F01213}"/>
          </ac:spMkLst>
        </pc:spChg>
        <pc:spChg chg="add mod">
          <ac:chgData name="Stewart Gale" userId="3647ddd2-6040-41ae-a96d-232c23482af8" providerId="ADAL" clId="{06511EF7-8008-4A02-9E5B-0793E74A91B0}" dt="2023-10-09T07:26:59.119" v="1852" actId="1076"/>
          <ac:spMkLst>
            <pc:docMk/>
            <pc:sldMk cId="1312334026" sldId="712"/>
            <ac:spMk id="10" creationId="{9992AF58-04AA-6985-07DB-BBC7E5C95913}"/>
          </ac:spMkLst>
        </pc:spChg>
        <pc:spChg chg="del">
          <ac:chgData name="Stewart Gale" userId="3647ddd2-6040-41ae-a96d-232c23482af8" providerId="ADAL" clId="{06511EF7-8008-4A02-9E5B-0793E74A91B0}" dt="2023-10-09T07:25:27.542" v="1805" actId="478"/>
          <ac:spMkLst>
            <pc:docMk/>
            <pc:sldMk cId="1312334026" sldId="712"/>
            <ac:spMk id="13" creationId="{E1C2755C-9828-033F-AF5D-39390CA130CA}"/>
          </ac:spMkLst>
        </pc:spChg>
        <pc:spChg chg="mod">
          <ac:chgData name="Stewart Gale" userId="3647ddd2-6040-41ae-a96d-232c23482af8" providerId="ADAL" clId="{06511EF7-8008-4A02-9E5B-0793E74A91B0}" dt="2023-10-09T07:25:59.050" v="1821" actId="1076"/>
          <ac:spMkLst>
            <pc:docMk/>
            <pc:sldMk cId="1312334026" sldId="712"/>
            <ac:spMk id="15" creationId="{D2B2278F-AB01-DC01-585D-35AAAA784BB7}"/>
          </ac:spMkLst>
        </pc:spChg>
        <pc:spChg chg="mod">
          <ac:chgData name="Stewart Gale" userId="3647ddd2-6040-41ae-a96d-232c23482af8" providerId="ADAL" clId="{06511EF7-8008-4A02-9E5B-0793E74A91B0}" dt="2023-10-09T07:27:02.368" v="1853" actId="1076"/>
          <ac:spMkLst>
            <pc:docMk/>
            <pc:sldMk cId="1312334026" sldId="712"/>
            <ac:spMk id="31" creationId="{A8AE3E10-5E86-B2A8-FD41-DC41B97FA575}"/>
          </ac:spMkLst>
        </pc:spChg>
        <pc:cxnChg chg="del">
          <ac:chgData name="Stewart Gale" userId="3647ddd2-6040-41ae-a96d-232c23482af8" providerId="ADAL" clId="{06511EF7-8008-4A02-9E5B-0793E74A91B0}" dt="2023-10-09T07:25:35.427" v="1811" actId="478"/>
          <ac:cxnSpMkLst>
            <pc:docMk/>
            <pc:sldMk cId="1312334026" sldId="712"/>
            <ac:cxnSpMk id="8" creationId="{B30A5EEB-FF55-8F6D-4457-6A7A66DFD7A7}"/>
          </ac:cxnSpMkLst>
        </pc:cxnChg>
      </pc:sldChg>
      <pc:sldMasterChg chg="modSp modSldLayout">
        <pc:chgData name="Stewart Gale" userId="3647ddd2-6040-41ae-a96d-232c23482af8" providerId="ADAL" clId="{06511EF7-8008-4A02-9E5B-0793E74A91B0}" dt="2023-08-18T04:13:42.600" v="0"/>
        <pc:sldMasterMkLst>
          <pc:docMk/>
          <pc:sldMasterMk cId="3896745248" sldId="2147483648"/>
        </pc:sldMasterMkLst>
        <pc:spChg chg="mod">
          <ac:chgData name="Stewart Gale" userId="3647ddd2-6040-41ae-a96d-232c23482af8" providerId="ADAL" clId="{06511EF7-8008-4A02-9E5B-0793E74A91B0}" dt="2023-08-18T04:13:42.600" v="0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06511EF7-8008-4A02-9E5B-0793E74A91B0}" dt="2023-08-18T04:13:42.600" v="0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06511EF7-8008-4A02-9E5B-0793E74A91B0}" dt="2023-08-18T04:13:42.600" v="0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06511EF7-8008-4A02-9E5B-0793E74A91B0}" dt="2023-08-18T04:13:42.600" v="0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06511EF7-8008-4A02-9E5B-0793E74A91B0}" dt="2023-08-18T04:13:42.600" v="0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06511EF7-8008-4A02-9E5B-0793E74A91B0}" dt="2023-08-18T04:13:42.600" v="0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 Gale" userId="3647ddd2-6040-41ae-a96d-232c23482af8" providerId="ADAL" clId="{06511EF7-8008-4A02-9E5B-0793E74A91B0}" dt="2023-08-18T04:13:42.600" v="0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06511EF7-8008-4A02-9E5B-0793E74A91B0}" dt="2023-08-18T04:13:42.600" v="0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06511EF7-8008-4A02-9E5B-0793E74A91B0}" dt="2023-08-18T04:13:42.600" v="0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 Gale" userId="3647ddd2-6040-41ae-a96d-232c23482af8" providerId="ADAL" clId="{06511EF7-8008-4A02-9E5B-0793E74A91B0}" dt="2023-08-18T04:13:42.600" v="0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06511EF7-8008-4A02-9E5B-0793E74A91B0}" dt="2023-08-18T04:13:42.600" v="0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06511EF7-8008-4A02-9E5B-0793E74A91B0}" dt="2023-08-18T04:13:42.600" v="0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 Gale" userId="3647ddd2-6040-41ae-a96d-232c23482af8" providerId="ADAL" clId="{06511EF7-8008-4A02-9E5B-0793E74A91B0}" dt="2023-08-18T04:13:42.600" v="0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06511EF7-8008-4A02-9E5B-0793E74A91B0}" dt="2023-08-18T04:13:42.600" v="0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06511EF7-8008-4A02-9E5B-0793E74A91B0}" dt="2023-08-18T04:13:42.600" v="0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 Gale" userId="3647ddd2-6040-41ae-a96d-232c23482af8" providerId="ADAL" clId="{06511EF7-8008-4A02-9E5B-0793E74A91B0}" dt="2023-08-18T04:13:42.600" v="0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06511EF7-8008-4A02-9E5B-0793E74A91B0}" dt="2023-08-18T04:13:42.600" v="0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06511EF7-8008-4A02-9E5B-0793E74A91B0}" dt="2023-08-18T04:13:42.600" v="0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06511EF7-8008-4A02-9E5B-0793E74A91B0}" dt="2023-08-18T04:13:42.600" v="0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06511EF7-8008-4A02-9E5B-0793E74A91B0}" dt="2023-08-18T04:13:42.600" v="0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 Gale" userId="3647ddd2-6040-41ae-a96d-232c23482af8" providerId="ADAL" clId="{06511EF7-8008-4A02-9E5B-0793E74A91B0}" dt="2023-08-18T04:13:42.600" v="0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06511EF7-8008-4A02-9E5B-0793E74A91B0}" dt="2023-08-18T04:13:42.600" v="0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06511EF7-8008-4A02-9E5B-0793E74A91B0}" dt="2023-08-18T04:13:42.600" v="0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06511EF7-8008-4A02-9E5B-0793E74A91B0}" dt="2023-08-18T04:13:42.600" v="0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 Gale" userId="3647ddd2-6040-41ae-a96d-232c23482af8" providerId="ADAL" clId="{06511EF7-8008-4A02-9E5B-0793E74A91B0}" dt="2023-08-18T04:13:42.600" v="0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06511EF7-8008-4A02-9E5B-0793E74A91B0}" dt="2023-08-18T04:13:42.600" v="0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06511EF7-8008-4A02-9E5B-0793E74A91B0}" dt="2023-08-18T04:13:42.600" v="0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06511EF7-8008-4A02-9E5B-0793E74A91B0}" dt="2023-08-18T04:13:42.600" v="0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 Gale" userId="3647ddd2-6040-41ae-a96d-232c23482af8" providerId="ADAL" clId="{06511EF7-8008-4A02-9E5B-0793E74A91B0}" dt="2023-08-18T04:13:42.600" v="0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06511EF7-8008-4A02-9E5B-0793E74A91B0}" dt="2023-08-18T04:13:42.600" v="0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09/10/2023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09/10/2023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09/10/2023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09/10/2023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09/10/2023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09/10/2023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09/10/2023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09/10/2023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09/10/2023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09/10/2023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09/10/2023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09/10/2023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09/10/2023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39.png"/><Relationship Id="rId4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7" Type="http://schemas.openxmlformats.org/officeDocument/2006/relationships/image" Target="../media/image54.png"/><Relationship Id="rId12" Type="http://schemas.openxmlformats.org/officeDocument/2006/relationships/image" Target="../media/image59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11" Type="http://schemas.openxmlformats.org/officeDocument/2006/relationships/image" Target="../media/image58.png"/><Relationship Id="rId5" Type="http://schemas.openxmlformats.org/officeDocument/2006/relationships/image" Target="../media/image41.png"/><Relationship Id="rId10" Type="http://schemas.openxmlformats.org/officeDocument/2006/relationships/image" Target="../media/image57.png"/><Relationship Id="rId4" Type="http://schemas.openxmlformats.org/officeDocument/2006/relationships/image" Target="../media/image42.png"/><Relationship Id="rId9" Type="http://schemas.openxmlformats.org/officeDocument/2006/relationships/image" Target="../media/image5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40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png"/><Relationship Id="rId5" Type="http://schemas.openxmlformats.org/officeDocument/2006/relationships/image" Target="../media/image60.png"/><Relationship Id="rId4" Type="http://schemas.openxmlformats.org/officeDocument/2006/relationships/image" Target="../media/image4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3.png"/><Relationship Id="rId7" Type="http://schemas.openxmlformats.org/officeDocument/2006/relationships/image" Target="../media/image68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10" Type="http://schemas.openxmlformats.org/officeDocument/2006/relationships/image" Target="../media/image71.png"/><Relationship Id="rId9" Type="http://schemas.openxmlformats.org/officeDocument/2006/relationships/image" Target="../media/image7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65.png"/><Relationship Id="rId7" Type="http://schemas.openxmlformats.org/officeDocument/2006/relationships/image" Target="../media/image7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png"/><Relationship Id="rId11" Type="http://schemas.openxmlformats.org/officeDocument/2006/relationships/image" Target="../media/image79.png"/><Relationship Id="rId5" Type="http://schemas.openxmlformats.org/officeDocument/2006/relationships/image" Target="../media/image73.png"/><Relationship Id="rId10" Type="http://schemas.openxmlformats.org/officeDocument/2006/relationships/image" Target="../media/image78.png"/><Relationship Id="rId4" Type="http://schemas.openxmlformats.org/officeDocument/2006/relationships/image" Target="../media/image72.png"/><Relationship Id="rId9" Type="http://schemas.openxmlformats.org/officeDocument/2006/relationships/image" Target="../media/image7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71364" y="260648"/>
            <a:ext cx="11449272" cy="6309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0" b="1" dirty="0"/>
              <a:t>Binomial Expansion</a:t>
            </a:r>
          </a:p>
          <a:p>
            <a:pPr algn="ctr"/>
            <a:r>
              <a:rPr lang="en-GB" sz="10000" dirty="0"/>
              <a:t>Factorials</a:t>
            </a:r>
          </a:p>
          <a:p>
            <a:pPr algn="ctr"/>
            <a:endParaRPr lang="en-GB" sz="2800" dirty="0"/>
          </a:p>
          <a:p>
            <a:pPr algn="ctr"/>
            <a:r>
              <a:rPr lang="en-GB" sz="8800" dirty="0"/>
              <a:t>Chapter 8</a:t>
            </a:r>
          </a:p>
          <a:p>
            <a:pPr algn="ctr"/>
            <a:r>
              <a:rPr lang="en-GB" sz="8800" dirty="0"/>
              <a:t>(</a:t>
            </a:r>
            <a:r>
              <a:rPr lang="en-GB" sz="8800"/>
              <a:t>Part 4 </a:t>
            </a:r>
            <a:r>
              <a:rPr lang="en-GB" sz="8800" dirty="0"/>
              <a:t>of 4)</a:t>
            </a:r>
          </a:p>
        </p:txBody>
      </p:sp>
    </p:spTree>
    <p:extLst>
      <p:ext uri="{BB962C8B-B14F-4D97-AF65-F5344CB8AC3E}">
        <p14:creationId xmlns:p14="http://schemas.microsoft.com/office/powerpoint/2010/main" val="6068751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2117960" y="2192886"/>
                <a:ext cx="2555712" cy="161236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6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US" sz="66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66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6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6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7960" y="2192886"/>
                <a:ext cx="2555712" cy="161236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4601665" y="2060848"/>
                <a:ext cx="4518673" cy="217405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66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GB" sz="66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!</m:t>
                          </m:r>
                        </m:num>
                        <m:den>
                          <m:r>
                            <a:rPr lang="en-US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!</m:t>
                          </m:r>
                          <m:r>
                            <a:rPr lang="en-US" sz="66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66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sz="66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 −1)! 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1665" y="2060848"/>
                <a:ext cx="4518673" cy="217405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2585802" y="4653671"/>
                <a:ext cx="6053773" cy="182261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54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d>
                            <m:dPr>
                              <m:ctrlPr>
                                <a:rPr lang="en-US" sz="54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54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sz="54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  <m:d>
                            <m:dPr>
                              <m:ctrlPr>
                                <a:rPr lang="en-US" sz="54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54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sz="54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e>
                          </m:d>
                          <m:r>
                            <a:rPr lang="en-US" sz="54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. ...</m:t>
                          </m:r>
                        </m:num>
                        <m:den>
                          <m:r>
                            <a:rPr lang="en-US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d>
                            <m:dPr>
                              <m:ctrlPr>
                                <a:rPr lang="en-US" sz="540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540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sz="540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  <m:d>
                            <m:dPr>
                              <m:ctrlPr>
                                <a:rPr lang="en-US" sz="540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540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sz="540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e>
                          </m:d>
                          <m:r>
                            <a:rPr lang="en-US" sz="54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. ...</m:t>
                          </m:r>
                        </m:den>
                      </m:f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5802" y="4653671"/>
                <a:ext cx="6053773" cy="182261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Connector 11"/>
          <p:cNvCxnSpPr/>
          <p:nvPr/>
        </p:nvCxnSpPr>
        <p:spPr>
          <a:xfrm flipV="1">
            <a:off x="3381012" y="5949815"/>
            <a:ext cx="4968552" cy="36003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3309004" y="4969774"/>
            <a:ext cx="5040560" cy="33432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8706121" y="5021838"/>
                <a:ext cx="1790362" cy="11079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6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𝒏</m:t>
                      </m:r>
                    </m:oMath>
                  </m:oMathPara>
                </a14:m>
                <a:endParaRPr lang="en-GB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06121" y="5021838"/>
                <a:ext cx="1790362" cy="110799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FEF8734F-7645-1FC1-4CA4-C168D8DD4A7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9099" t="50000" r="59181" b="5569"/>
          <a:stretch/>
        </p:blipFill>
        <p:spPr>
          <a:xfrm>
            <a:off x="2207568" y="44624"/>
            <a:ext cx="5540234" cy="1749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217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2316151" y="2257757"/>
                <a:ext cx="2555712" cy="161236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6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US" sz="66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66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6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6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6151" y="2257757"/>
                <a:ext cx="2555712" cy="161236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4799856" y="2125719"/>
                <a:ext cx="4518673" cy="217405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66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GB" sz="66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!</m:t>
                          </m:r>
                        </m:num>
                        <m:den>
                          <m:r>
                            <a:rPr lang="en-US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!</m:t>
                          </m:r>
                          <m:r>
                            <a:rPr lang="en-US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 −2)! 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9856" y="2125719"/>
                <a:ext cx="4518673" cy="217405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770419" y="4774737"/>
                <a:ext cx="6179769" cy="182261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54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d>
                            <m:dPr>
                              <m:ctrlPr>
                                <a:rPr lang="en-US" sz="54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54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sz="54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  <m:d>
                            <m:dPr>
                              <m:ctrlPr>
                                <a:rPr lang="en-US" sz="54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54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sz="54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e>
                          </m:d>
                          <m:r>
                            <a:rPr lang="en-US" sz="54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. ...</m:t>
                          </m:r>
                        </m:num>
                        <m:den>
                          <m:r>
                            <a:rPr lang="en-US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d>
                            <m:dPr>
                              <m:ctrlPr>
                                <a:rPr lang="en-US" sz="540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540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sz="540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e>
                          </m:d>
                          <m:d>
                            <m:dPr>
                              <m:ctrlPr>
                                <a:rPr lang="en-US" sz="540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540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sz="540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−3</m:t>
                              </m:r>
                            </m:e>
                          </m:d>
                          <m:r>
                            <a:rPr lang="en-US" sz="54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. ...</m:t>
                          </m:r>
                        </m:den>
                      </m:f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0419" y="4774737"/>
                <a:ext cx="6179769" cy="182261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Connector 11"/>
          <p:cNvCxnSpPr/>
          <p:nvPr/>
        </p:nvCxnSpPr>
        <p:spPr>
          <a:xfrm flipV="1">
            <a:off x="1556619" y="5998872"/>
            <a:ext cx="4968552" cy="43204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3644851" y="5062768"/>
            <a:ext cx="2880320" cy="36004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6960096" y="4702729"/>
                <a:ext cx="4161203" cy="184499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6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6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en-US" sz="6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6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en-US" sz="6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6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6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sz="6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GB" sz="16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0096" y="4702729"/>
                <a:ext cx="4161203" cy="184499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>
            <a:extLst>
              <a:ext uri="{FF2B5EF4-FFF2-40B4-BE49-F238E27FC236}">
                <a16:creationId xmlns:a16="http://schemas.microsoft.com/office/drawing/2014/main" id="{9CC148A0-E150-B086-4DC9-D48CBA4B3E4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9099" t="50000" r="59181" b="5569"/>
          <a:stretch/>
        </p:blipFill>
        <p:spPr>
          <a:xfrm>
            <a:off x="2423592" y="78031"/>
            <a:ext cx="5540234" cy="1749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346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2752546" y="351297"/>
                <a:ext cx="2555712" cy="161730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6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US" sz="66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66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6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6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2546" y="351297"/>
                <a:ext cx="2555712" cy="161730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5231904" y="148473"/>
                <a:ext cx="4128951" cy="19847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60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GB" sz="60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!</m:t>
                          </m:r>
                        </m:num>
                        <m:den>
                          <m:r>
                            <a:rPr lang="en-US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!</m:t>
                          </m:r>
                          <m:r>
                            <a:rPr lang="en-US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 −3)! </m:t>
                          </m:r>
                        </m:den>
                      </m:f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1904" y="148473"/>
                <a:ext cx="4128951" cy="198471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2279576" y="2482770"/>
                <a:ext cx="8245719" cy="182261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54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d>
                            <m:dPr>
                              <m:ctrlPr>
                                <a:rPr lang="en-US" sz="54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54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sz="54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  <m:d>
                            <m:dPr>
                              <m:ctrlPr>
                                <a:rPr lang="en-US" sz="54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54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sz="54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e>
                          </m:d>
                          <m:r>
                            <a:rPr lang="en-US" sz="54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54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sz="54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−3). ...</m:t>
                          </m:r>
                        </m:num>
                        <m:den>
                          <m:r>
                            <a:rPr lang="en-US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  <m:d>
                            <m:dPr>
                              <m:ctrlPr>
                                <a:rPr lang="en-US" sz="540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540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sz="540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−3</m:t>
                              </m:r>
                            </m:e>
                          </m:d>
                          <m:d>
                            <m:dPr>
                              <m:ctrlPr>
                                <a:rPr lang="en-US" sz="540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540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sz="540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−4</m:t>
                              </m:r>
                            </m:e>
                          </m:d>
                          <m:r>
                            <a:rPr lang="en-US" sz="54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. ...</m:t>
                          </m:r>
                        </m:den>
                      </m:f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9576" y="2482770"/>
                <a:ext cx="8245719" cy="182261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Connector 11"/>
          <p:cNvCxnSpPr/>
          <p:nvPr/>
        </p:nvCxnSpPr>
        <p:spPr>
          <a:xfrm flipV="1">
            <a:off x="4060045" y="3706905"/>
            <a:ext cx="4988283" cy="44781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7327463" y="2842809"/>
            <a:ext cx="2952328" cy="35313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3248621" y="4860570"/>
                <a:ext cx="6019597" cy="167513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en-US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en-US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)(</m:t>
                          </m:r>
                          <m:r>
                            <a:rPr lang="en-US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en-US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en-GB" sz="14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8621" y="4860570"/>
                <a:ext cx="6019597" cy="167513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04155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2100127" y="4619645"/>
                <a:ext cx="2555712" cy="161730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6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US" sz="66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66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6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6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0127" y="4619645"/>
                <a:ext cx="2555712" cy="161730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4655840" y="4581128"/>
                <a:ext cx="5309467" cy="167513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en-US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en-US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)(</m:t>
                          </m:r>
                          <m:r>
                            <a:rPr lang="en-US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en-US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en-GB" sz="14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5840" y="4581128"/>
                <a:ext cx="5309467" cy="167513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2100127" y="2459405"/>
                <a:ext cx="2555712" cy="161236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6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US" sz="66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66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6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6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0127" y="2459405"/>
                <a:ext cx="2555712" cy="161236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4692415" y="2243381"/>
                <a:ext cx="3372012" cy="184499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6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6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en-US" sz="6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6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en-US" sz="6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6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6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sz="6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GB" sz="16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2415" y="2243381"/>
                <a:ext cx="3372012" cy="184499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2100127" y="263346"/>
                <a:ext cx="2555712" cy="161236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6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US" sz="66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66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6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6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0127" y="263346"/>
                <a:ext cx="2555712" cy="161236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4685122" y="514558"/>
                <a:ext cx="923650" cy="11079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𝒏</m:t>
                      </m:r>
                    </m:oMath>
                  </m:oMathPara>
                </a14:m>
                <a:endParaRPr lang="en-GB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5122" y="514558"/>
                <a:ext cx="923650" cy="110799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443972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977F7D90-563D-0170-6DA1-0B95450653E8}"/>
                  </a:ext>
                </a:extLst>
              </p:cNvPr>
              <p:cNvSpPr txBox="1"/>
              <p:nvPr/>
            </p:nvSpPr>
            <p:spPr>
              <a:xfrm>
                <a:off x="161743" y="1810684"/>
                <a:ext cx="11766905" cy="7502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  <m:sup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𝑝</m:t>
                          </m:r>
                        </m:sup>
                      </m:sSup>
                      <m:r>
                        <a:rPr lang="en-GB" sz="280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28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28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28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  <m:sSup>
                        <m:sSupPr>
                          <m:ctrlPr>
                            <a:rPr lang="en-GB" sz="28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8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8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d>
                        </m:e>
                        <m:sup>
                          <m:r>
                            <a:rPr lang="en-GB" sz="28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sup>
                      </m:sSup>
                      <m:sSup>
                        <m:sSup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  <m:sup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  <m:r>
                        <a:rPr lang="en-GB" sz="2800" b="1" i="1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GB" sz="28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28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28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  <m:sSup>
                        <m:sSupPr>
                          <m:ctrlPr>
                            <a:rPr lang="en-GB" sz="28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8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8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d>
                        </m:e>
                        <m:sup>
                          <m:r>
                            <a:rPr lang="en-GB" sz="28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GB" sz="28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sSup>
                        <m:sSup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800" b="0" i="1" smtClean="0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  <m:sup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p>
                      <m:r>
                        <a:rPr lang="en-GB" sz="2800" b="1" i="1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GB" sz="28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28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28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</m:m>
                        </m:e>
                      </m:d>
                      <m:sSup>
                        <m:sSupPr>
                          <m:ctrlPr>
                            <a:rPr lang="en-GB" sz="28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8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8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d>
                        </m:e>
                        <m:sup>
                          <m:r>
                            <a:rPr lang="en-GB" sz="28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GB" sz="28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−2</m:t>
                          </m:r>
                        </m:sup>
                      </m:sSup>
                      <m:sSup>
                        <m:sSup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  <m:sup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28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…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977F7D90-563D-0170-6DA1-0B95450653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743" y="1810684"/>
                <a:ext cx="11766905" cy="75027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90B7264-D4EF-8324-ABCF-A587F43658FA}"/>
                  </a:ext>
                </a:extLst>
              </p:cNvPr>
              <p:cNvSpPr txBox="1"/>
              <p:nvPr/>
            </p:nvSpPr>
            <p:spPr>
              <a:xfrm>
                <a:off x="263352" y="309231"/>
                <a:ext cx="11665296" cy="1077218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200" dirty="0"/>
                  <a:t>The coefficient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3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3200" dirty="0"/>
                  <a:t> in the expansion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3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sz="32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3200" b="0" i="1" smtClean="0">
                                <a:latin typeface="Cambria Math" panose="02040503050406030204" pitchFamily="18" charset="0"/>
                              </a:rPr>
                              <m:t>1−2</m:t>
                            </m:r>
                            <m:r>
                              <a:rPr lang="en-GB" sz="32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  <m:sup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sup>
                    </m:sSup>
                  </m:oMath>
                </a14:m>
                <a:r>
                  <a:rPr lang="en-GB" sz="3200" dirty="0"/>
                  <a:t> is 40. </a:t>
                </a:r>
              </a:p>
              <a:p>
                <a:pPr algn="ctr"/>
                <a:r>
                  <a:rPr lang="en-GB" sz="3200" dirty="0"/>
                  <a:t>Given </a:t>
                </a:r>
                <a14:m>
                  <m:oMath xmlns:m="http://schemas.openxmlformats.org/officeDocument/2006/math"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&gt;0,</m:t>
                    </m:r>
                  </m:oMath>
                </a14:m>
                <a:r>
                  <a:rPr lang="en-GB" sz="3200" dirty="0"/>
                  <a:t> use this information to find the value of the constant p.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90B7264-D4EF-8324-ABCF-A587F43658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2" y="309231"/>
                <a:ext cx="11665296" cy="1077218"/>
              </a:xfrm>
              <a:prstGeom prst="rect">
                <a:avLst/>
              </a:prstGeom>
              <a:blipFill>
                <a:blip r:embed="rId4"/>
                <a:stretch>
                  <a:fillRect b="-9901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1FC542EA-4D4E-ECC7-56DD-FC84A74D7E39}"/>
                  </a:ext>
                </a:extLst>
              </p:cNvPr>
              <p:cNvSpPr/>
              <p:nvPr/>
            </p:nvSpPr>
            <p:spPr>
              <a:xfrm>
                <a:off x="913803" y="3080650"/>
                <a:ext cx="1764788" cy="112197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4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4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44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44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4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44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1FC542EA-4D4E-ECC7-56DD-FC84A74D7E3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3803" y="3080650"/>
                <a:ext cx="1764788" cy="112197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BAF9CB7A-4C7E-1C97-D2EE-AC35468DE995}"/>
                  </a:ext>
                </a:extLst>
              </p:cNvPr>
              <p:cNvSpPr/>
              <p:nvPr/>
            </p:nvSpPr>
            <p:spPr>
              <a:xfrm>
                <a:off x="2589130" y="3107003"/>
                <a:ext cx="2518895" cy="10972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GB" sz="3200" b="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!</m:t>
                          </m:r>
                        </m:num>
                        <m:den>
                          <m:r>
                            <a:rPr lang="en-GB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3200" b="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!</m:t>
                          </m:r>
                          <m:d>
                            <m:dPr>
                              <m:ctrlPr>
                                <a:rPr lang="en-GB" sz="32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200" b="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en-GB" sz="3200" b="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e>
                          </m:d>
                          <m:r>
                            <a:rPr lang="en-GB" sz="3200" b="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!</m:t>
                          </m:r>
                        </m:den>
                      </m:f>
                      <m:r>
                        <a:rPr lang="en-GB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2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BAF9CB7A-4C7E-1C97-D2EE-AC35468DE99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9130" y="3107003"/>
                <a:ext cx="2518895" cy="109722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A09E9AAF-72CD-C87B-2183-7B14032795DB}"/>
                  </a:ext>
                </a:extLst>
              </p:cNvPr>
              <p:cNvSpPr/>
              <p:nvPr/>
            </p:nvSpPr>
            <p:spPr>
              <a:xfrm>
                <a:off x="5015880" y="3090138"/>
                <a:ext cx="4059125" cy="113095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  <m:d>
                            <m:dPr>
                              <m:ctrlPr>
                                <a:rPr lang="en-US" sz="32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2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en-US" sz="32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  <m:d>
                            <m:dPr>
                              <m:ctrlPr>
                                <a:rPr lang="en-US" sz="32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2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en-US" sz="32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e>
                          </m:d>
                          <m:r>
                            <a:rPr lang="en-US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. ...</m:t>
                          </m:r>
                        </m:num>
                        <m:den>
                          <m:r>
                            <a:rPr lang="en-GB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d>
                            <m:dPr>
                              <m:ctrlPr>
                                <a:rPr lang="en-US" sz="32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2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en-US" sz="32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GB" sz="32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d>
                          <m:d>
                            <m:dPr>
                              <m:ctrlPr>
                                <a:rPr lang="en-US" sz="32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2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en-US" sz="32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GB" sz="32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d>
                          <m:r>
                            <a:rPr lang="en-US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. ...</m:t>
                          </m:r>
                        </m:den>
                      </m:f>
                      <m:r>
                        <a:rPr lang="en-GB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2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A09E9AAF-72CD-C87B-2183-7B14032795D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5880" y="3090138"/>
                <a:ext cx="4059125" cy="113095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BBB98BF-A5A7-6C5C-D96E-B437962B0B7E}"/>
                  </a:ext>
                </a:extLst>
              </p:cNvPr>
              <p:cNvSpPr txBox="1"/>
              <p:nvPr/>
            </p:nvSpPr>
            <p:spPr>
              <a:xfrm>
                <a:off x="8949466" y="3121793"/>
                <a:ext cx="2015456" cy="104483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GB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𝒑</m:t>
                          </m:r>
                          <m:d>
                            <m:dPr>
                              <m:ctrlPr>
                                <a:rPr kumimoji="0" lang="en-US" sz="32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kumimoji="0" lang="en-GB" sz="32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𝒑</m:t>
                              </m:r>
                              <m:r>
                                <a:rPr kumimoji="0" lang="en-US" sz="32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kumimoji="0" lang="en-US" sz="32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e>
                          </m:d>
                        </m:num>
                        <m:den>
                          <m:r>
                            <a:rPr kumimoji="0" lang="en-GB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GB" sz="3200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BBB98BF-A5A7-6C5C-D96E-B437962B0B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49466" y="3121793"/>
                <a:ext cx="2015456" cy="104483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1">
            <a:extLst>
              <a:ext uri="{FF2B5EF4-FFF2-40B4-BE49-F238E27FC236}">
                <a16:creationId xmlns:a16="http://schemas.microsoft.com/office/drawing/2014/main" id="{E1CC4C45-BD0B-E094-2C16-C14B57FC11F7}"/>
              </a:ext>
            </a:extLst>
          </p:cNvPr>
          <p:cNvSpPr/>
          <p:nvPr/>
        </p:nvSpPr>
        <p:spPr>
          <a:xfrm>
            <a:off x="8184232" y="1772816"/>
            <a:ext cx="2880320" cy="864096"/>
          </a:xfrm>
          <a:prstGeom prst="rect">
            <a:avLst/>
          </a:prstGeom>
          <a:solidFill>
            <a:srgbClr val="FFFF00">
              <a:alpha val="19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BEC9B05-95BE-8767-B4F2-8AF9D71F2759}"/>
                  </a:ext>
                </a:extLst>
              </p:cNvPr>
              <p:cNvSpPr txBox="1"/>
              <p:nvPr/>
            </p:nvSpPr>
            <p:spPr>
              <a:xfrm>
                <a:off x="923034" y="5600417"/>
                <a:ext cx="2549750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4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0" lang="en-GB" sz="4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GB" sz="4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−2</m:t>
                              </m:r>
                              <m:r>
                                <a:rPr kumimoji="0" lang="en-GB" sz="4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𝑥</m:t>
                              </m:r>
                            </m:e>
                          </m:d>
                        </m:e>
                        <m:sup>
                          <m:r>
                            <a:rPr kumimoji="0" lang="en-GB" sz="4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BEC9B05-95BE-8767-B4F2-8AF9D71F27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3034" y="5600417"/>
                <a:ext cx="2549750" cy="76944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308EF97-81FA-E520-FDE6-C3D69C6F59C1}"/>
                  </a:ext>
                </a:extLst>
              </p:cNvPr>
              <p:cNvSpPr txBox="1"/>
              <p:nvPr/>
            </p:nvSpPr>
            <p:spPr>
              <a:xfrm>
                <a:off x="3524898" y="5603219"/>
                <a:ext cx="1152128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4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4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4</m:t>
                          </m:r>
                          <m:r>
                            <a:rPr kumimoji="0" lang="en-GB" sz="4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GB" sz="4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308EF97-81FA-E520-FDE6-C3D69C6F59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4898" y="5603219"/>
                <a:ext cx="1152128" cy="76944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84719DD-9177-505E-B8DC-3086321D149D}"/>
                  </a:ext>
                </a:extLst>
              </p:cNvPr>
              <p:cNvSpPr txBox="1"/>
              <p:nvPr/>
            </p:nvSpPr>
            <p:spPr>
              <a:xfrm>
                <a:off x="860602" y="4633611"/>
                <a:ext cx="2430816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4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0" lang="en-GB" sz="4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00FF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GB" sz="4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00FF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1</m:t>
                              </m:r>
                            </m:e>
                          </m:d>
                        </m:e>
                        <m:sup>
                          <m: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𝑝</m:t>
                          </m:r>
                          <m:r>
                            <a:rPr kumimoji="0" lang="en-GB" sz="4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−1</m:t>
                          </m:r>
                        </m:sup>
                      </m:sSup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84719DD-9177-505E-B8DC-3086321D14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0602" y="4633611"/>
                <a:ext cx="2430816" cy="769441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3FEF247-6B25-E599-362A-73D131B4C6CD}"/>
                  </a:ext>
                </a:extLst>
              </p:cNvPr>
              <p:cNvSpPr txBox="1"/>
              <p:nvPr/>
            </p:nvSpPr>
            <p:spPr>
              <a:xfrm>
                <a:off x="3538420" y="4633611"/>
                <a:ext cx="648072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1</m:t>
                      </m:r>
                    </m:oMath>
                  </m:oMathPara>
                </a14:m>
                <a:endParaRPr lang="en-GB" dirty="0">
                  <a:solidFill>
                    <a:srgbClr val="0000FF"/>
                  </a:solidFill>
                </a:endParaRPr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3FEF247-6B25-E599-362A-73D131B4C6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8420" y="4633611"/>
                <a:ext cx="648072" cy="769441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08387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4" grpId="0"/>
      <p:bldP spid="5" grpId="0"/>
      <p:bldP spid="10" grpId="0"/>
      <p:bldP spid="11" grpId="0"/>
      <p:bldP spid="2" grpId="0" animBg="1"/>
      <p:bldP spid="7" grpId="0"/>
      <p:bldP spid="13" grpId="0"/>
      <p:bldP spid="15" grpId="0"/>
      <p:bldP spid="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1FEA7221-0971-C1A7-85B3-BBA2AD5E6B40}"/>
                  </a:ext>
                </a:extLst>
              </p:cNvPr>
              <p:cNvSpPr txBox="1"/>
              <p:nvPr/>
            </p:nvSpPr>
            <p:spPr>
              <a:xfrm>
                <a:off x="454033" y="1639570"/>
                <a:ext cx="2679803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4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GB" sz="4400" b="0" i="1" smtClean="0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  <m:r>
                                <a:rPr lang="en-GB" sz="4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  <m:sup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sup>
                      </m:sSup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1FEA7221-0971-C1A7-85B3-BBA2AD5E6B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033" y="1639570"/>
                <a:ext cx="2679803" cy="76944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977F7D90-563D-0170-6DA1-0B95450653E8}"/>
                  </a:ext>
                </a:extLst>
              </p:cNvPr>
              <p:cNvSpPr txBox="1"/>
              <p:nvPr/>
            </p:nvSpPr>
            <p:spPr>
              <a:xfrm>
                <a:off x="377767" y="2619884"/>
                <a:ext cx="11535096" cy="8443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32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32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32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32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  <m:sSup>
                        <m:sSupPr>
                          <m:ctrlPr>
                            <a:rPr lang="en-GB" sz="32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32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2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d>
                        </m:e>
                        <m:sup>
                          <m:r>
                            <a:rPr lang="en-GB" sz="32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sup>
                      </m:sSup>
                      <m:sSup>
                        <m:sSup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  <m:sup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  <m:r>
                        <a:rPr lang="en-GB" sz="3200" b="1" i="1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GB" sz="32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32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32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32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  <m:sSup>
                        <m:sSupPr>
                          <m:ctrlPr>
                            <a:rPr lang="en-GB" sz="32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32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2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d>
                        </m:e>
                        <m:sup>
                          <m: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GB" sz="32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sSup>
                        <m:sSup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  <m:sup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p>
                      <m:r>
                        <a:rPr lang="en-GB" sz="3200" b="1" i="1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GB" sz="32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32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32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32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</m:m>
                        </m:e>
                      </m:d>
                      <m:sSup>
                        <m:sSupPr>
                          <m:ctrlPr>
                            <a:rPr lang="en-GB" sz="32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32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2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d>
                        </m:e>
                        <m:sup>
                          <m: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−2</m:t>
                          </m:r>
                        </m:sup>
                      </m:sSup>
                      <m:sSup>
                        <m:sSup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  <m:sup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2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…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977F7D90-563D-0170-6DA1-0B95450653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767" y="2619884"/>
                <a:ext cx="11535096" cy="84439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90B7264-D4EF-8324-ABCF-A587F43658FA}"/>
                  </a:ext>
                </a:extLst>
              </p:cNvPr>
              <p:cNvSpPr txBox="1"/>
              <p:nvPr/>
            </p:nvSpPr>
            <p:spPr>
              <a:xfrm>
                <a:off x="263352" y="309231"/>
                <a:ext cx="11665296" cy="1077218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200" dirty="0"/>
                  <a:t>The coefficient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3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3200" dirty="0"/>
                  <a:t> in the expansion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3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sz="32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3200" b="0" i="1" smtClean="0">
                                <a:latin typeface="Cambria Math" panose="02040503050406030204" pitchFamily="18" charset="0"/>
                              </a:rPr>
                              <m:t>1−2</m:t>
                            </m:r>
                            <m:r>
                              <a:rPr lang="en-GB" sz="32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  <m:sup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sup>
                    </m:sSup>
                  </m:oMath>
                </a14:m>
                <a:r>
                  <a:rPr lang="en-GB" sz="3200" dirty="0"/>
                  <a:t> is 40. </a:t>
                </a:r>
              </a:p>
              <a:p>
                <a:pPr algn="ctr"/>
                <a:r>
                  <a:rPr lang="en-GB" sz="3200" dirty="0"/>
                  <a:t>Given </a:t>
                </a:r>
                <a14:m>
                  <m:oMath xmlns:m="http://schemas.openxmlformats.org/officeDocument/2006/math"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&gt;0,</m:t>
                    </m:r>
                  </m:oMath>
                </a14:m>
                <a:r>
                  <a:rPr lang="en-GB" sz="3200" dirty="0"/>
                  <a:t> use this information to find the value of the constant p.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90B7264-D4EF-8324-ABCF-A587F43658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2" y="309231"/>
                <a:ext cx="11665296" cy="1077218"/>
              </a:xfrm>
              <a:prstGeom prst="rect">
                <a:avLst/>
              </a:prstGeom>
              <a:blipFill>
                <a:blip r:embed="rId4"/>
                <a:stretch>
                  <a:fillRect b="-9901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A9532DC-A417-AB93-2879-771195BE5721}"/>
                  </a:ext>
                </a:extLst>
              </p:cNvPr>
              <p:cNvSpPr txBox="1"/>
              <p:nvPr/>
            </p:nvSpPr>
            <p:spPr>
              <a:xfrm>
                <a:off x="7248128" y="3868020"/>
                <a:ext cx="4680520" cy="10448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b="0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32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  <m:d>
                            <m:dPr>
                              <m:ctrlPr>
                                <a:rPr lang="en-US" sz="32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200" b="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en-US" sz="3200" b="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num>
                        <m:den>
                          <m:r>
                            <a:rPr lang="en-GB" sz="3200" b="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32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(1)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(4</m:t>
                      </m:r>
                      <m:sSup>
                        <m:sSup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3200" b="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GB" sz="3200" b="0" i="1">
                          <a:latin typeface="Cambria Math" panose="02040503050406030204" pitchFamily="18" charset="0"/>
                        </a:rPr>
                        <m:t>+…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A9532DC-A417-AB93-2879-771195BE57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8128" y="3868020"/>
                <a:ext cx="4680520" cy="104483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E68A9A3-B8A0-0D58-859B-B736F2B91630}"/>
                  </a:ext>
                </a:extLst>
              </p:cNvPr>
              <p:cNvSpPr txBox="1"/>
              <p:nvPr/>
            </p:nvSpPr>
            <p:spPr>
              <a:xfrm>
                <a:off x="7320136" y="5254220"/>
                <a:ext cx="3682442" cy="10448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3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GB" sz="32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  <m:d>
                            <m:dPr>
                              <m:ctrlPr>
                                <a:rPr lang="en-US" sz="3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200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en-US" sz="3200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num>
                        <m:den>
                          <m:r>
                            <a:rPr lang="en-GB" sz="32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lang="en-GB" sz="3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32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200" b="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+…</m:t>
                      </m:r>
                    </m:oMath>
                  </m:oMathPara>
                </a14:m>
                <a:endParaRPr lang="en-GB" sz="32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E68A9A3-B8A0-0D58-859B-B736F2B916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20136" y="5254220"/>
                <a:ext cx="3682442" cy="104483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83619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488A045-229E-0B9C-B3AD-6BDEC02A70D8}"/>
                  </a:ext>
                </a:extLst>
              </p:cNvPr>
              <p:cNvSpPr txBox="1"/>
              <p:nvPr/>
            </p:nvSpPr>
            <p:spPr>
              <a:xfrm>
                <a:off x="263352" y="309231"/>
                <a:ext cx="11665296" cy="1077218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200" dirty="0"/>
                  <a:t>The coefficient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3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3200" dirty="0"/>
                  <a:t> in the expansion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3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sz="32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3200" b="0" i="1" smtClean="0">
                                <a:latin typeface="Cambria Math" panose="02040503050406030204" pitchFamily="18" charset="0"/>
                              </a:rPr>
                              <m:t>1−2</m:t>
                            </m:r>
                            <m:r>
                              <a:rPr lang="en-GB" sz="32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  <m:sup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sup>
                    </m:sSup>
                  </m:oMath>
                </a14:m>
                <a:r>
                  <a:rPr lang="en-GB" sz="3200" dirty="0"/>
                  <a:t> is 40. </a:t>
                </a:r>
              </a:p>
              <a:p>
                <a:pPr algn="ctr"/>
                <a:r>
                  <a:rPr lang="en-GB" sz="3200" dirty="0"/>
                  <a:t>Given </a:t>
                </a:r>
                <a14:m>
                  <m:oMath xmlns:m="http://schemas.openxmlformats.org/officeDocument/2006/math"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&gt;0,</m:t>
                    </m:r>
                  </m:oMath>
                </a14:m>
                <a:r>
                  <a:rPr lang="en-GB" sz="3200" dirty="0"/>
                  <a:t> use this information to find the value of the constant p.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488A045-229E-0B9C-B3AD-6BDEC02A70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2" y="309231"/>
                <a:ext cx="11665296" cy="1077218"/>
              </a:xfrm>
              <a:prstGeom prst="rect">
                <a:avLst/>
              </a:prstGeom>
              <a:blipFill>
                <a:blip r:embed="rId2"/>
                <a:stretch>
                  <a:fillRect b="-9901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A8AE3E10-5E86-B2A8-FD41-DC41B97FA575}"/>
                  </a:ext>
                </a:extLst>
              </p:cNvPr>
              <p:cNvSpPr txBox="1"/>
              <p:nvPr/>
            </p:nvSpPr>
            <p:spPr>
              <a:xfrm>
                <a:off x="3791744" y="1532299"/>
                <a:ext cx="5688632" cy="14634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 xmlns:m="http://schemas.openxmlformats.org/officeDocument/2006/math">
                    <m:r>
                      <a:rPr lang="en-GB" sz="6000" i="1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6000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6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6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en-GB" sz="6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𝒑</m:t>
                        </m:r>
                        <m:d>
                          <m:dPr>
                            <m:ctrlPr>
                              <a:rPr lang="en-US" sz="6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6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𝒑</m:t>
                            </m:r>
                            <m:r>
                              <a:rPr lang="en-US" sz="6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6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e>
                        </m:d>
                      </m:num>
                      <m:den>
                        <m:r>
                          <a:rPr lang="en-GB" sz="6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sSup>
                      <m:sSupPr>
                        <m:ctrlPr>
                          <a:rPr lang="en-GB" sz="6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6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60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60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+…</m:t>
                    </m:r>
                  </m:oMath>
                </a14:m>
                <a:endParaRPr lang="en-GB" sz="60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A8AE3E10-5E86-B2A8-FD41-DC41B97FA5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1744" y="1532299"/>
                <a:ext cx="5688632" cy="146341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CF385F6-17D0-F31A-84F3-EA041C9E4228}"/>
                  </a:ext>
                </a:extLst>
              </p:cNvPr>
              <p:cNvSpPr txBox="1"/>
              <p:nvPr/>
            </p:nvSpPr>
            <p:spPr>
              <a:xfrm>
                <a:off x="1919536" y="3233082"/>
                <a:ext cx="3888432" cy="128298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400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𝑝</m:t>
                          </m:r>
                          <m:d>
                            <m:dPr>
                              <m:ctrlPr>
                                <a:rPr kumimoji="0" lang="en-US" sz="400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kumimoji="0" lang="en-GB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kumimoji="0" lang="en-US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num>
                        <m:den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=40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CF385F6-17D0-F31A-84F3-EA041C9E42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9536" y="3233082"/>
                <a:ext cx="3888432" cy="128298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33EF4AA-8412-3E42-9CCB-6C3EFB5EB521}"/>
                  </a:ext>
                </a:extLst>
              </p:cNvPr>
              <p:cNvSpPr txBox="1"/>
              <p:nvPr/>
            </p:nvSpPr>
            <p:spPr>
              <a:xfrm>
                <a:off x="1919536" y="4682731"/>
                <a:ext cx="3888432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0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GB" sz="40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p>
                          <m:r>
                            <a:rPr lang="en-GB" sz="4000" b="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− 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=80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33EF4AA-8412-3E42-9CCB-6C3EFB5EB5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9536" y="4682731"/>
                <a:ext cx="3888432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D48DB4D-5E6A-9D97-EC4A-AD789C11D051}"/>
                  </a:ext>
                </a:extLst>
              </p:cNvPr>
              <p:cNvSpPr txBox="1"/>
              <p:nvPr/>
            </p:nvSpPr>
            <p:spPr>
              <a:xfrm>
                <a:off x="911424" y="5766965"/>
                <a:ext cx="4392479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0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GB" sz="40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p>
                          <m:r>
                            <a:rPr lang="en-GB" sz="4000" b="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− 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−80=0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D48DB4D-5E6A-9D97-EC4A-AD789C11D0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424" y="5766965"/>
                <a:ext cx="4392479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30A5EEB-FF55-8F6D-4457-6A7A66DFD7A7}"/>
              </a:ext>
            </a:extLst>
          </p:cNvPr>
          <p:cNvCxnSpPr/>
          <p:nvPr/>
        </p:nvCxnSpPr>
        <p:spPr>
          <a:xfrm>
            <a:off x="6384032" y="3324601"/>
            <a:ext cx="0" cy="289929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1C70E4F-BC9F-7212-3C21-77EB68F01213}"/>
                  </a:ext>
                </a:extLst>
              </p:cNvPr>
              <p:cNvSpPr txBox="1"/>
              <p:nvPr/>
            </p:nvSpPr>
            <p:spPr>
              <a:xfrm>
                <a:off x="6674781" y="3324601"/>
                <a:ext cx="4896544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=−4 </m:t>
                      </m:r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𝑎𝑛𝑑</m:t>
                      </m:r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=5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1C70E4F-BC9F-7212-3C21-77EB68F012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4781" y="3324601"/>
                <a:ext cx="4896544" cy="76944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1C2755C-9828-033F-AF5D-39390CA130CA}"/>
                  </a:ext>
                </a:extLst>
              </p:cNvPr>
              <p:cNvSpPr txBox="1"/>
              <p:nvPr/>
            </p:nvSpPr>
            <p:spPr>
              <a:xfrm>
                <a:off x="8256240" y="4328788"/>
                <a:ext cx="1679276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𝑝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&gt;0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1C2755C-9828-033F-AF5D-39390CA130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56240" y="4328788"/>
                <a:ext cx="1679276" cy="70788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D2B2278F-AB01-DC01-585D-35AAAA784BB7}"/>
                  </a:ext>
                </a:extLst>
              </p:cNvPr>
              <p:cNvSpPr txBox="1"/>
              <p:nvPr/>
            </p:nvSpPr>
            <p:spPr>
              <a:xfrm>
                <a:off x="8309495" y="5351467"/>
                <a:ext cx="1627116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𝒑</m:t>
                      </m:r>
                      <m:r>
                        <a:rPr kumimoji="0" lang="en-GB" sz="4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0" lang="en-GB" sz="4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en-GB" sz="2400" b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D2B2278F-AB01-DC01-585D-35AAAA784B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09495" y="5351467"/>
                <a:ext cx="1627116" cy="76944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59748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4" grpId="0"/>
      <p:bldP spid="5" grpId="0"/>
      <p:bldP spid="6" grpId="0"/>
      <p:bldP spid="9" grpId="0"/>
      <p:bldP spid="13" grpId="0"/>
      <p:bldP spid="1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977F7D90-563D-0170-6DA1-0B95450653E8}"/>
                  </a:ext>
                </a:extLst>
              </p:cNvPr>
              <p:cNvSpPr txBox="1"/>
              <p:nvPr/>
            </p:nvSpPr>
            <p:spPr>
              <a:xfrm>
                <a:off x="119336" y="1790608"/>
                <a:ext cx="11665296" cy="10703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6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GB" sz="2600" i="1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  <m:r>
                                <a:rPr lang="en-GB" sz="2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  <m:sup>
                          <m:r>
                            <a:rPr lang="en-GB" sz="2600" i="1">
                              <a:latin typeface="Cambria Math" panose="02040503050406030204" pitchFamily="18" charset="0"/>
                            </a:rPr>
                            <m:t>𝑝</m:t>
                          </m:r>
                        </m:sup>
                      </m:sSup>
                      <m:r>
                        <a:rPr lang="en-GB" sz="260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26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26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26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26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  <m:sSup>
                        <m:sSupPr>
                          <m:ctrlPr>
                            <a:rPr lang="en-GB" sz="26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6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6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d>
                        </m:e>
                        <m:sup>
                          <m:r>
                            <a:rPr lang="en-GB" sz="26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sup>
                      </m:sSup>
                      <m:sSup>
                        <m:sSupPr>
                          <m:ctrlPr>
                            <a:rPr lang="en-GB" sz="2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6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GB" sz="26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2600" i="1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lang="en-GB" sz="26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GB" sz="2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  <m:sup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  <m:r>
                        <a:rPr lang="en-GB" sz="2600" b="1" i="1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GB" sz="26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26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26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26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  <m:sSup>
                        <m:sSupPr>
                          <m:ctrlPr>
                            <a:rPr lang="en-GB" sz="26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6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6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d>
                        </m:e>
                        <m:sup>
                          <m:r>
                            <a:rPr lang="en-GB" sz="2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GB" sz="26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sSup>
                        <m:sSupPr>
                          <m:ctrlPr>
                            <a:rPr lang="en-GB" sz="2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6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GB" sz="26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2600" i="1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lang="en-GB" sz="26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GB" sz="2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  <m:sup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p>
                      <m:r>
                        <a:rPr lang="en-GB" sz="2600" b="1" i="1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GB" sz="26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26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26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26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</m:m>
                        </m:e>
                      </m:d>
                      <m:sSup>
                        <m:sSupPr>
                          <m:ctrlPr>
                            <a:rPr lang="en-GB" sz="26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6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6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d>
                        </m:e>
                        <m:sup>
                          <m:r>
                            <a:rPr lang="en-GB" sz="2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GB" sz="2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−2</m:t>
                          </m:r>
                        </m:sup>
                      </m:sSup>
                      <m:sSup>
                        <m:sSupPr>
                          <m:ctrlPr>
                            <a:rPr lang="en-GB" sz="2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6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GB" sz="26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2600" i="1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lang="en-GB" sz="26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GB" sz="2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  <m:sup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26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2600" i="1">
                          <a:latin typeface="Cambria Math" panose="02040503050406030204" pitchFamily="18" charset="0"/>
                        </a:rPr>
                        <m:t>…</m:t>
                      </m:r>
                    </m:oMath>
                  </m:oMathPara>
                </a14:m>
                <a:endParaRPr lang="en-GB" sz="2600" dirty="0"/>
              </a:p>
            </p:txBody>
          </p:sp>
        </mc:Choice>
        <mc:Fallback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977F7D90-563D-0170-6DA1-0B95450653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336" y="1790608"/>
                <a:ext cx="11665296" cy="107035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90B7264-D4EF-8324-ABCF-A587F43658FA}"/>
                  </a:ext>
                </a:extLst>
              </p:cNvPr>
              <p:cNvSpPr txBox="1"/>
              <p:nvPr/>
            </p:nvSpPr>
            <p:spPr>
              <a:xfrm>
                <a:off x="454090" y="218796"/>
                <a:ext cx="11305256" cy="142975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600" dirty="0"/>
                  <a:t>The coefficient of </a:t>
                </a:r>
                <a14:m>
                  <m:oMath xmlns:m="http://schemas.openxmlformats.org/officeDocument/2006/math"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3600" dirty="0"/>
                  <a:t> in the expansion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3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600" b="0" i="0" smtClean="0">
                            <a:latin typeface="+mj-lt"/>
                          </a:rPr>
                          <m:t>(1</m:t>
                        </m:r>
                        <m:r>
                          <a:rPr lang="en-GB" sz="36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GB" sz="36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36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GB" sz="3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GB" sz="3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3600" b="0" i="0" smtClean="0">
                            <a:latin typeface="+mj-lt"/>
                          </a:rPr>
                          <m:t>)</m:t>
                        </m:r>
                      </m:e>
                      <m:sup>
                        <m:r>
                          <a:rPr lang="en-GB" sz="36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sup>
                    </m:sSup>
                  </m:oMath>
                </a14:m>
                <a:r>
                  <a:rPr lang="en-GB" sz="3600" dirty="0"/>
                  <a:t> is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24</m:t>
                    </m:r>
                  </m:oMath>
                </a14:m>
                <a:r>
                  <a:rPr lang="en-GB" sz="3600" dirty="0"/>
                  <a:t>. </a:t>
                </a:r>
              </a:p>
              <a:p>
                <a:pPr algn="ctr"/>
                <a:r>
                  <a:rPr lang="en-GB" sz="3600" dirty="0"/>
                  <a:t>Use this information to find the value of the constant p.</a:t>
                </a: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90B7264-D4EF-8324-ABCF-A587F43658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090" y="218796"/>
                <a:ext cx="11305256" cy="1429750"/>
              </a:xfrm>
              <a:prstGeom prst="rect">
                <a:avLst/>
              </a:prstGeom>
              <a:blipFill>
                <a:blip r:embed="rId3"/>
                <a:stretch>
                  <a:fillRect b="-8846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1FC542EA-4D4E-ECC7-56DD-FC84A74D7E39}"/>
                  </a:ext>
                </a:extLst>
              </p:cNvPr>
              <p:cNvSpPr/>
              <p:nvPr/>
            </p:nvSpPr>
            <p:spPr>
              <a:xfrm>
                <a:off x="1561875" y="2993540"/>
                <a:ext cx="1764788" cy="102835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40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4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40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40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4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4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1FC542EA-4D4E-ECC7-56DD-FC84A74D7E3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1875" y="2993540"/>
                <a:ext cx="1764788" cy="102835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BAF9CB7A-4C7E-1C97-D2EE-AC35468DE995}"/>
                  </a:ext>
                </a:extLst>
              </p:cNvPr>
              <p:cNvSpPr/>
              <p:nvPr/>
            </p:nvSpPr>
            <p:spPr>
              <a:xfrm>
                <a:off x="3237202" y="3019893"/>
                <a:ext cx="2226442" cy="97148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b="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GB" sz="2800" b="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!</m:t>
                          </m:r>
                        </m:num>
                        <m:den>
                          <m:r>
                            <a:rPr lang="en-GB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GB" sz="2800" b="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!</m:t>
                          </m:r>
                          <m:d>
                            <m:dPr>
                              <m:ctrlPr>
                                <a:rPr lang="en-GB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800" b="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en-GB" sz="2800" b="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  <m:r>
                            <a:rPr lang="en-GB" sz="2800" b="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!</m:t>
                          </m:r>
                        </m:den>
                      </m:f>
                      <m:r>
                        <a:rPr lang="en-GB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28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BAF9CB7A-4C7E-1C97-D2EE-AC35468DE99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7202" y="3019893"/>
                <a:ext cx="2226442" cy="97148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A09E9AAF-72CD-C87B-2183-7B14032795DB}"/>
                  </a:ext>
                </a:extLst>
              </p:cNvPr>
              <p:cNvSpPr/>
              <p:nvPr/>
            </p:nvSpPr>
            <p:spPr>
              <a:xfrm>
                <a:off x="5663952" y="3003028"/>
                <a:ext cx="3570593" cy="10010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8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  <m:d>
                            <m:dPr>
                              <m:ctrlPr>
                                <a:rPr lang="en-US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en-US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  <m:d>
                            <m:dPr>
                              <m:ctrlPr>
                                <a:rPr lang="en-US" sz="28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en-US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e>
                          </m:d>
                          <m:r>
                            <a:rPr lang="en-US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. ...</m:t>
                          </m:r>
                        </m:num>
                        <m:den>
                          <m:r>
                            <a:rPr lang="en-GB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d>
                            <m:dPr>
                              <m:ctrlPr>
                                <a:rPr lang="en-US" sz="28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en-US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GB" sz="2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d>
                          <m:d>
                            <m:dPr>
                              <m:ctrlPr>
                                <a:rPr lang="en-US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en-US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GB" sz="2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d>
                          <m:r>
                            <a:rPr lang="en-US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. ...</m:t>
                          </m:r>
                        </m:den>
                      </m:f>
                      <m:r>
                        <a:rPr lang="en-GB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28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A09E9AAF-72CD-C87B-2183-7B14032795D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3952" y="3003028"/>
                <a:ext cx="3570593" cy="100104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BBB98BF-A5A7-6C5C-D96E-B437962B0B7E}"/>
                  </a:ext>
                </a:extLst>
              </p:cNvPr>
              <p:cNvSpPr txBox="1"/>
              <p:nvPr/>
            </p:nvSpPr>
            <p:spPr>
              <a:xfrm>
                <a:off x="9480376" y="3068514"/>
                <a:ext cx="890950" cy="83356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2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GB" sz="2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𝒑</m:t>
                          </m:r>
                        </m:num>
                        <m:den>
                          <m:r>
                            <a:rPr kumimoji="0" lang="en-GB" sz="2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GB" sz="2800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BBB98BF-A5A7-6C5C-D96E-B437962B0B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80376" y="3068514"/>
                <a:ext cx="890950" cy="83356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1">
            <a:extLst>
              <a:ext uri="{FF2B5EF4-FFF2-40B4-BE49-F238E27FC236}">
                <a16:creationId xmlns:a16="http://schemas.microsoft.com/office/drawing/2014/main" id="{E1CC4C45-BD0B-E094-2C16-C14B57FC11F7}"/>
              </a:ext>
            </a:extLst>
          </p:cNvPr>
          <p:cNvSpPr/>
          <p:nvPr/>
        </p:nvSpPr>
        <p:spPr>
          <a:xfrm>
            <a:off x="4962710" y="1714941"/>
            <a:ext cx="2880320" cy="1212440"/>
          </a:xfrm>
          <a:prstGeom prst="rect">
            <a:avLst/>
          </a:prstGeom>
          <a:solidFill>
            <a:srgbClr val="FFFF00">
              <a:alpha val="19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BEC9B05-95BE-8767-B4F2-8AF9D71F2759}"/>
                  </a:ext>
                </a:extLst>
              </p:cNvPr>
              <p:cNvSpPr txBox="1"/>
              <p:nvPr/>
            </p:nvSpPr>
            <p:spPr>
              <a:xfrm>
                <a:off x="1187761" y="4995477"/>
                <a:ext cx="2940718" cy="159569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0" lang="en-GB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GB" sz="40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4000" i="1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lang="en-GB" sz="40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kumimoji="0" lang="en-GB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  <m:sup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p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BEC9B05-95BE-8767-B4F2-8AF9D71F27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7761" y="4995477"/>
                <a:ext cx="2940718" cy="159569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308EF97-81FA-E520-FDE6-C3D69C6F59C1}"/>
                  </a:ext>
                </a:extLst>
              </p:cNvPr>
              <p:cNvSpPr txBox="1"/>
              <p:nvPr/>
            </p:nvSpPr>
            <p:spPr>
              <a:xfrm>
                <a:off x="4079776" y="5097423"/>
                <a:ext cx="1923030" cy="135998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308EF97-81FA-E520-FDE6-C3D69C6F59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9776" y="5097423"/>
                <a:ext cx="1923030" cy="135998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84719DD-9177-505E-B8DC-3086321D149D}"/>
                  </a:ext>
                </a:extLst>
              </p:cNvPr>
              <p:cNvSpPr txBox="1"/>
              <p:nvPr/>
            </p:nvSpPr>
            <p:spPr>
              <a:xfrm>
                <a:off x="1508674" y="4183312"/>
                <a:ext cx="2430816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0" lang="en-GB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00FF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GB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00FF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1</m:t>
                              </m:r>
                            </m:e>
                          </m:d>
                        </m:e>
                        <m:sup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𝑝</m:t>
                          </m:r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−1</m:t>
                          </m:r>
                        </m:sup>
                      </m:sSup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84719DD-9177-505E-B8DC-3086321D14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8674" y="4183312"/>
                <a:ext cx="2430816" cy="70788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3FEF247-6B25-E599-362A-73D131B4C6CD}"/>
                  </a:ext>
                </a:extLst>
              </p:cNvPr>
              <p:cNvSpPr txBox="1"/>
              <p:nvPr/>
            </p:nvSpPr>
            <p:spPr>
              <a:xfrm>
                <a:off x="3939490" y="4183311"/>
                <a:ext cx="648072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1</m:t>
                      </m:r>
                    </m:oMath>
                  </m:oMathPara>
                </a14:m>
                <a:endParaRPr lang="en-GB" sz="1600" dirty="0">
                  <a:solidFill>
                    <a:srgbClr val="0000FF"/>
                  </a:solidFill>
                </a:endParaRPr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3FEF247-6B25-E599-362A-73D131B4C6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9490" y="4183311"/>
                <a:ext cx="648072" cy="707886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27209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4" grpId="0"/>
      <p:bldP spid="5" grpId="0"/>
      <p:bldP spid="10" grpId="0"/>
      <p:bldP spid="11" grpId="0"/>
      <p:bldP spid="2" grpId="0" animBg="1"/>
      <p:bldP spid="7" grpId="0"/>
      <p:bldP spid="13" grpId="0"/>
      <p:bldP spid="15" grpId="0"/>
      <p:bldP spid="1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A8AE3E10-5E86-B2A8-FD41-DC41B97FA575}"/>
                  </a:ext>
                </a:extLst>
              </p:cNvPr>
              <p:cNvSpPr txBox="1"/>
              <p:nvPr/>
            </p:nvSpPr>
            <p:spPr>
              <a:xfrm>
                <a:off x="1127448" y="1916832"/>
                <a:ext cx="4032447" cy="18209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6000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6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6000" i="1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60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num>
                        <m:den>
                          <m:r>
                            <a:rPr lang="en-GB" sz="60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6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6000" b="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+…</m:t>
                      </m:r>
                    </m:oMath>
                  </m:oMathPara>
                </a14:m>
                <a:endParaRPr lang="en-GB" sz="60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A8AE3E10-5E86-B2A8-FD41-DC41B97FA5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7448" y="1916832"/>
                <a:ext cx="4032447" cy="182094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CF385F6-17D0-F31A-84F3-EA041C9E4228}"/>
                  </a:ext>
                </a:extLst>
              </p:cNvPr>
              <p:cNvSpPr txBox="1"/>
              <p:nvPr/>
            </p:nvSpPr>
            <p:spPr>
              <a:xfrm>
                <a:off x="6429332" y="2008946"/>
                <a:ext cx="3888432" cy="147521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kumimoji="0" lang="en-GB" sz="480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GB" sz="4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kumimoji="0" lang="en-GB" sz="4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𝑝</m:t>
                          </m:r>
                        </m:num>
                        <m:den>
                          <m:r>
                            <a:rPr kumimoji="0" lang="en-GB" sz="4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kumimoji="0" lang="en-GB" sz="4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0" lang="en-GB" sz="4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−24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CF385F6-17D0-F31A-84F3-EA041C9E42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9332" y="2008946"/>
                <a:ext cx="3888432" cy="147521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33EF4AA-8412-3E42-9CCB-6C3EFB5EB521}"/>
                  </a:ext>
                </a:extLst>
              </p:cNvPr>
              <p:cNvSpPr txBox="1"/>
              <p:nvPr/>
            </p:nvSpPr>
            <p:spPr>
              <a:xfrm>
                <a:off x="6456040" y="3818635"/>
                <a:ext cx="3888432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kumimoji="0" lang="en-GB" sz="4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kumimoji="0" lang="en-GB" sz="4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=48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33EF4AA-8412-3E42-9CCB-6C3EFB5EB5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6040" y="3818635"/>
                <a:ext cx="3888432" cy="83099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D2B2278F-AB01-DC01-585D-35AAAA784BB7}"/>
                  </a:ext>
                </a:extLst>
              </p:cNvPr>
              <p:cNvSpPr txBox="1"/>
              <p:nvPr/>
            </p:nvSpPr>
            <p:spPr>
              <a:xfrm>
                <a:off x="7464152" y="5013176"/>
                <a:ext cx="2376264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5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𝒑</m:t>
                      </m:r>
                      <m:r>
                        <a:rPr kumimoji="0" lang="en-GB" sz="5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0" lang="en-GB" sz="5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𝟏𝟔</m:t>
                      </m:r>
                    </m:oMath>
                  </m:oMathPara>
                </a14:m>
                <a:endParaRPr lang="en-GB" sz="3200" b="1" dirty="0"/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D2B2278F-AB01-DC01-585D-35AAAA784B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4152" y="5013176"/>
                <a:ext cx="2376264" cy="92333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992AF58-04AA-6985-07DB-BBC7E5C95913}"/>
                  </a:ext>
                </a:extLst>
              </p:cNvPr>
              <p:cNvSpPr txBox="1"/>
              <p:nvPr/>
            </p:nvSpPr>
            <p:spPr>
              <a:xfrm>
                <a:off x="551384" y="218829"/>
                <a:ext cx="11233248" cy="142975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600" dirty="0"/>
                  <a:t>The coefficient of </a:t>
                </a:r>
                <a14:m>
                  <m:oMath xmlns:m="http://schemas.openxmlformats.org/officeDocument/2006/math"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3600" dirty="0"/>
                  <a:t> in the expansion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3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600" b="0" i="0" smtClean="0">
                            <a:latin typeface="+mj-lt"/>
                          </a:rPr>
                          <m:t>(1</m:t>
                        </m:r>
                        <m:r>
                          <a:rPr lang="en-GB" sz="36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GB" sz="36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36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GB" sz="3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GB" sz="3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3600" b="0" i="0" smtClean="0">
                            <a:latin typeface="+mj-lt"/>
                          </a:rPr>
                          <m:t>)</m:t>
                        </m:r>
                      </m:e>
                      <m:sup>
                        <m:r>
                          <a:rPr lang="en-GB" sz="36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sup>
                    </m:sSup>
                  </m:oMath>
                </a14:m>
                <a:r>
                  <a:rPr lang="en-GB" sz="3600" dirty="0"/>
                  <a:t> is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24</m:t>
                    </m:r>
                  </m:oMath>
                </a14:m>
                <a:r>
                  <a:rPr lang="en-GB" sz="3600" dirty="0"/>
                  <a:t>. </a:t>
                </a:r>
              </a:p>
              <a:p>
                <a:pPr algn="ctr"/>
                <a:r>
                  <a:rPr lang="en-GB" sz="3600" dirty="0"/>
                  <a:t>Use this information to find the value of the constant p.</a:t>
                </a:r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992AF58-04AA-6985-07DB-BBC7E5C959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218829"/>
                <a:ext cx="11233248" cy="1429750"/>
              </a:xfrm>
              <a:prstGeom prst="rect">
                <a:avLst/>
              </a:prstGeom>
              <a:blipFill>
                <a:blip r:embed="rId6"/>
                <a:stretch>
                  <a:fillRect b="-8846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12334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4" grpId="0"/>
      <p:bldP spid="5" grpId="0"/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983432" y="206491"/>
            <a:ext cx="1008112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800" b="1" dirty="0"/>
              <a:t>Binomial Expansion Formula</a:t>
            </a:r>
          </a:p>
          <a:p>
            <a:pPr algn="ctr"/>
            <a:r>
              <a:rPr lang="en-GB" sz="4400" dirty="0"/>
              <a:t>This can be found in the formula booklet.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16567" t="40382" r="18224" b="37565"/>
          <a:stretch/>
        </p:blipFill>
        <p:spPr>
          <a:xfrm>
            <a:off x="1847528" y="1988840"/>
            <a:ext cx="8623764" cy="194421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343472" y="4851111"/>
                <a:ext cx="9815228" cy="130644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4800" i="1" baseline="300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GB" sz="4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𝐶𝑟</m:t>
                    </m:r>
                  </m:oMath>
                </a14:m>
                <a:r>
                  <a:rPr lang="en-GB" sz="3200" dirty="0">
                    <a:solidFill>
                      <a:schemeClr val="tx1"/>
                    </a:solidFill>
                  </a:rPr>
                  <a:t> is said as “</a:t>
                </a:r>
                <a14:m>
                  <m:oMath xmlns:m="http://schemas.openxmlformats.org/officeDocument/2006/math">
                    <m:r>
                      <a:rPr lang="en-GB" sz="32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GB" sz="3200" dirty="0">
                    <a:solidFill>
                      <a:schemeClr val="tx1"/>
                    </a:solidFill>
                  </a:rPr>
                  <a:t> choose </a:t>
                </a:r>
                <a14:m>
                  <m:oMath xmlns:m="http://schemas.openxmlformats.org/officeDocument/2006/math">
                    <m:r>
                      <a:rPr lang="en-GB" sz="32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GB" sz="3200" dirty="0">
                    <a:solidFill>
                      <a:schemeClr val="tx1"/>
                    </a:solidFill>
                  </a:rPr>
                  <a:t>”, </a:t>
                </a:r>
              </a:p>
              <a:p>
                <a:pPr algn="ctr"/>
                <a:r>
                  <a:rPr lang="en-GB" sz="3200" dirty="0">
                    <a:solidFill>
                      <a:schemeClr val="tx1"/>
                    </a:solidFill>
                  </a:rPr>
                  <a:t>is the number of ways of ‘choosing’ </a:t>
                </a:r>
                <a14:m>
                  <m:oMath xmlns:m="http://schemas.openxmlformats.org/officeDocument/2006/math">
                    <m:r>
                      <a:rPr lang="en-GB" sz="32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GB" sz="3200" dirty="0">
                    <a:solidFill>
                      <a:schemeClr val="tx1"/>
                    </a:solidFill>
                  </a:rPr>
                  <a:t> things from </a:t>
                </a:r>
                <a14:m>
                  <m:oMath xmlns:m="http://schemas.openxmlformats.org/officeDocument/2006/math">
                    <m:r>
                      <a:rPr lang="en-GB" sz="32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GB" sz="3200" dirty="0">
                    <a:solidFill>
                      <a:schemeClr val="tx1"/>
                    </a:solidFill>
                  </a:rPr>
                  <a:t> items.</a:t>
                </a: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3472" y="4851111"/>
                <a:ext cx="9815228" cy="1306448"/>
              </a:xfrm>
              <a:prstGeom prst="rect">
                <a:avLst/>
              </a:prstGeom>
              <a:blipFill>
                <a:blip r:embed="rId3"/>
                <a:stretch>
                  <a:fillRect l="-1180" r="-1180" b="-1495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1"/>
          <p:cNvSpPr/>
          <p:nvPr/>
        </p:nvSpPr>
        <p:spPr>
          <a:xfrm>
            <a:off x="1852550" y="2876241"/>
            <a:ext cx="3605422" cy="10801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3652751" y="3645024"/>
            <a:ext cx="501545" cy="1224136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4876886" y="3188231"/>
            <a:ext cx="2160240" cy="14441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6317046" y="2960949"/>
            <a:ext cx="251525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GB" sz="3600" dirty="0"/>
              <a:t>!</a:t>
            </a:r>
          </a:p>
          <a:p>
            <a:pPr algn="ctr"/>
            <a:r>
              <a:rPr lang="en-GB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GB" sz="3600" dirty="0"/>
              <a:t> Factorial </a:t>
            </a:r>
          </a:p>
        </p:txBody>
      </p:sp>
    </p:spTree>
    <p:extLst>
      <p:ext uri="{BB962C8B-B14F-4D97-AF65-F5344CB8AC3E}">
        <p14:creationId xmlns:p14="http://schemas.microsoft.com/office/powerpoint/2010/main" val="1927186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2"/>
          <p:cNvSpPr txBox="1"/>
          <p:nvPr/>
        </p:nvSpPr>
        <p:spPr>
          <a:xfrm>
            <a:off x="3647728" y="332656"/>
            <a:ext cx="3960440" cy="1107996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600" b="1" dirty="0">
                <a:latin typeface="+mj-lt"/>
              </a:rPr>
              <a:t>Factorials</a:t>
            </a:r>
            <a:endParaRPr lang="en-GB" sz="66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"/>
              <p:cNvSpPr/>
              <p:nvPr/>
            </p:nvSpPr>
            <p:spPr>
              <a:xfrm>
                <a:off x="1636939" y="1711589"/>
                <a:ext cx="1506733" cy="9233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GB" sz="5400" b="1" dirty="0">
                    <a:solidFill>
                      <a:sysClr val="windowText" lastClr="000000"/>
                    </a:solidFill>
                  </a:rPr>
                  <a:t>2</a:t>
                </a:r>
                <a14:m>
                  <m:oMath xmlns:m="http://schemas.openxmlformats.org/officeDocument/2006/math">
                    <m:r>
                      <a:rPr lang="en-GB" sz="5400" b="1" i="1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!</m:t>
                    </m:r>
                    <m:r>
                      <a:rPr lang="en-GB" sz="5400" i="1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n-GB" sz="5400" i="1" dirty="0">
                  <a:solidFill>
                    <a:sysClr val="windowText" lastClr="000000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6939" y="1711589"/>
                <a:ext cx="1506733" cy="923330"/>
              </a:xfrm>
              <a:prstGeom prst="rect">
                <a:avLst/>
              </a:prstGeom>
              <a:blipFill>
                <a:blip r:embed="rId2"/>
                <a:stretch>
                  <a:fillRect l="-21862" t="-17881" b="-4039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7C88158-2611-0D1A-92BB-73D21A4ADFD9}"/>
                  </a:ext>
                </a:extLst>
              </p:cNvPr>
              <p:cNvSpPr txBox="1"/>
              <p:nvPr/>
            </p:nvSpPr>
            <p:spPr>
              <a:xfrm>
                <a:off x="1550382" y="5753999"/>
                <a:ext cx="1535832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5400" b="1" i="0" u="none" strike="noStrike" kern="120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n</a:t>
                </a:r>
                <a14:m>
                  <m:oMath xmlns:m="http://schemas.openxmlformats.org/officeDocument/2006/math">
                    <m:r>
                      <a:rPr kumimoji="0" lang="en-GB" sz="54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!</m:t>
                    </m:r>
                    <m:r>
                      <a:rPr kumimoji="0" lang="en-GB" sz="5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</m:oMath>
                </a14:m>
                <a:endParaRPr kumimoji="0" lang="en-GB" sz="54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7C88158-2611-0D1A-92BB-73D21A4ADF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0382" y="5753999"/>
                <a:ext cx="1535832" cy="923330"/>
              </a:xfrm>
              <a:prstGeom prst="rect">
                <a:avLst/>
              </a:prstGeom>
              <a:blipFill>
                <a:blip r:embed="rId3"/>
                <a:stretch>
                  <a:fillRect l="-21032" t="-17881" b="-4039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BDF85A1-D8F4-FFF6-0ABD-48DCD0501F24}"/>
                  </a:ext>
                </a:extLst>
              </p:cNvPr>
              <p:cNvSpPr txBox="1"/>
              <p:nvPr/>
            </p:nvSpPr>
            <p:spPr>
              <a:xfrm>
                <a:off x="3225197" y="4767677"/>
                <a:ext cx="5395623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US" sz="5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5</m:t>
                      </m:r>
                      <m:r>
                        <a:rPr kumimoji="0" lang="en-GB" sz="5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×</m:t>
                      </m:r>
                      <m:r>
                        <a:rPr kumimoji="0" lang="en-US" sz="5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4</m:t>
                      </m:r>
                      <m:r>
                        <a:rPr kumimoji="0" lang="en-GB" sz="5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×</m:t>
                      </m:r>
                      <m:r>
                        <a:rPr kumimoji="0" lang="en-US" sz="5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3</m:t>
                      </m:r>
                      <m:r>
                        <a:rPr kumimoji="0" lang="en-GB" sz="5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×</m:t>
                      </m:r>
                      <m:r>
                        <a:rPr kumimoji="0" lang="en-US" sz="5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2</m:t>
                      </m:r>
                      <m:r>
                        <a:rPr kumimoji="0" lang="en-GB" sz="5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×</m:t>
                      </m:r>
                      <m:r>
                        <a:rPr kumimoji="0" lang="en-US" sz="5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1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BDF85A1-D8F4-FFF6-0ABD-48DCD0501F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5197" y="4767677"/>
                <a:ext cx="5395623" cy="92333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2750BDD-6A9B-9539-08D4-D06CC41BB983}"/>
                  </a:ext>
                </a:extLst>
              </p:cNvPr>
              <p:cNvSpPr txBox="1"/>
              <p:nvPr/>
            </p:nvSpPr>
            <p:spPr>
              <a:xfrm>
                <a:off x="3190485" y="3732143"/>
                <a:ext cx="4211176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US" sz="5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4</m:t>
                      </m:r>
                      <m:r>
                        <a:rPr kumimoji="0" lang="en-GB" sz="5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×</m:t>
                      </m:r>
                      <m:r>
                        <a:rPr kumimoji="0" lang="en-US" sz="5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3</m:t>
                      </m:r>
                      <m:r>
                        <a:rPr kumimoji="0" lang="en-GB" sz="5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×</m:t>
                      </m:r>
                      <m:r>
                        <a:rPr kumimoji="0" lang="en-US" sz="5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2</m:t>
                      </m:r>
                      <m:r>
                        <a:rPr kumimoji="0" lang="en-GB" sz="5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×</m:t>
                      </m:r>
                      <m:r>
                        <a:rPr kumimoji="0" lang="en-US" sz="5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1</m:t>
                      </m:r>
                    </m:oMath>
                  </m:oMathPara>
                </a14:m>
                <a:endParaRPr kumimoji="0" lang="en-US" sz="5400" b="0" i="1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2750BDD-6A9B-9539-08D4-D06CC41BB9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0485" y="3732143"/>
                <a:ext cx="4211176" cy="92333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174C50D-8E15-47C2-6AC6-D84445ED452A}"/>
                  </a:ext>
                </a:extLst>
              </p:cNvPr>
              <p:cNvSpPr txBox="1"/>
              <p:nvPr/>
            </p:nvSpPr>
            <p:spPr>
              <a:xfrm>
                <a:off x="3235140" y="2758582"/>
                <a:ext cx="3516958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US" sz="5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3</m:t>
                      </m:r>
                      <m:r>
                        <a:rPr kumimoji="0" lang="en-GB" sz="5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×</m:t>
                      </m:r>
                      <m:r>
                        <a:rPr kumimoji="0" lang="en-US" sz="5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2</m:t>
                      </m:r>
                      <m:r>
                        <a:rPr kumimoji="0" lang="en-GB" sz="5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×</m:t>
                      </m:r>
                      <m:r>
                        <a:rPr kumimoji="0" lang="en-US" sz="5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1</m:t>
                      </m:r>
                    </m:oMath>
                  </m:oMathPara>
                </a14:m>
                <a:endParaRPr kumimoji="0" lang="en-US" sz="5400" b="0" i="1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174C50D-8E15-47C2-6AC6-D84445ED45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140" y="2758582"/>
                <a:ext cx="3516958" cy="92333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066B0357-3F3E-D9C5-0030-CAF6271D9E1B}"/>
                  </a:ext>
                </a:extLst>
              </p:cNvPr>
              <p:cNvSpPr txBox="1"/>
              <p:nvPr/>
            </p:nvSpPr>
            <p:spPr>
              <a:xfrm>
                <a:off x="3074428" y="1719997"/>
                <a:ext cx="1836205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5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2</m:t>
                      </m:r>
                      <m:r>
                        <a:rPr kumimoji="0" lang="en-GB" sz="5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×</m:t>
                      </m:r>
                      <m:r>
                        <a:rPr kumimoji="0" lang="en-US" sz="5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1</m:t>
                      </m:r>
                    </m:oMath>
                  </m:oMathPara>
                </a14:m>
                <a:endParaRPr kumimoji="0" lang="en-GB" sz="54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066B0357-3F3E-D9C5-0030-CAF6271D9E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4428" y="1719997"/>
                <a:ext cx="1836205" cy="92333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15B3AC8C-D92B-193A-DEE3-109818B8FE4A}"/>
                  </a:ext>
                </a:extLst>
              </p:cNvPr>
              <p:cNvSpPr txBox="1"/>
              <p:nvPr/>
            </p:nvSpPr>
            <p:spPr>
              <a:xfrm>
                <a:off x="3143672" y="5733256"/>
                <a:ext cx="7560840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US" sz="5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𝑛</m:t>
                      </m:r>
                      <m:d>
                        <m:dPr>
                          <m:ctrlPr>
                            <a:rPr kumimoji="0" lang="en-US" sz="5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ysClr val="windowText" lastClr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US" sz="5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ysClr val="windowText" lastClr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𝑛</m:t>
                          </m:r>
                          <m:r>
                            <a:rPr kumimoji="0" lang="en-US" sz="5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ysClr val="windowText" lastClr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−1</m:t>
                          </m:r>
                        </m:e>
                      </m:d>
                      <m:d>
                        <m:dPr>
                          <m:ctrlPr>
                            <a:rPr kumimoji="0" lang="en-US" sz="5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ysClr val="windowText" lastClr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US" sz="5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ysClr val="windowText" lastClr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𝑛</m:t>
                          </m:r>
                          <m:r>
                            <a:rPr kumimoji="0" lang="en-US" sz="5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ysClr val="windowText" lastClr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−2</m:t>
                          </m:r>
                        </m:e>
                      </m:d>
                      <m:r>
                        <a:rPr kumimoji="0" lang="en-GB" sz="5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×</m:t>
                      </m:r>
                      <m:r>
                        <a:rPr kumimoji="0" lang="en-US" sz="5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…</m:t>
                      </m:r>
                      <m:r>
                        <a:rPr kumimoji="0" lang="en-GB" sz="5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×</m:t>
                      </m:r>
                      <m:r>
                        <a:rPr kumimoji="0" lang="en-US" sz="5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1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15B3AC8C-D92B-193A-DEE3-109818B8FE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3672" y="5733256"/>
                <a:ext cx="7560840" cy="92333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81BB277-3104-FEDD-D44F-67A65BE9B819}"/>
                  </a:ext>
                </a:extLst>
              </p:cNvPr>
              <p:cNvSpPr txBox="1"/>
              <p:nvPr/>
            </p:nvSpPr>
            <p:spPr>
              <a:xfrm>
                <a:off x="1550382" y="4727481"/>
                <a:ext cx="1535832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US" sz="5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𝟓</m:t>
                      </m:r>
                      <m:r>
                        <a:rPr kumimoji="0" lang="en-GB" sz="54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!</m:t>
                      </m:r>
                      <m:r>
                        <a:rPr kumimoji="0" lang="en-GB" sz="5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</m:oMath>
                  </m:oMathPara>
                </a14:m>
                <a:endParaRPr kumimoji="0" lang="en-GB" sz="54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81BB277-3104-FEDD-D44F-67A65BE9B8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0382" y="4727481"/>
                <a:ext cx="1535832" cy="92333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856FCB9-5AA3-9C5A-1FB5-3DBEAE774E5E}"/>
                  </a:ext>
                </a:extLst>
              </p:cNvPr>
              <p:cNvSpPr txBox="1"/>
              <p:nvPr/>
            </p:nvSpPr>
            <p:spPr>
              <a:xfrm>
                <a:off x="1550382" y="3732143"/>
                <a:ext cx="1530799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US" sz="5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𝟒</m:t>
                      </m:r>
                      <m:r>
                        <a:rPr kumimoji="0" lang="en-GB" sz="54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!</m:t>
                      </m:r>
                      <m:r>
                        <a:rPr kumimoji="0" lang="en-GB" sz="5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</m:oMath>
                  </m:oMathPara>
                </a14:m>
                <a:endParaRPr kumimoji="0" lang="en-GB" sz="5400" b="0" i="1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856FCB9-5AA3-9C5A-1FB5-3DBEAE774E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0382" y="3732143"/>
                <a:ext cx="1530799" cy="92333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10E97B5-0338-D2C9-0F10-7722C9F7B6CE}"/>
                  </a:ext>
                </a:extLst>
              </p:cNvPr>
              <p:cNvSpPr txBox="1"/>
              <p:nvPr/>
            </p:nvSpPr>
            <p:spPr>
              <a:xfrm>
                <a:off x="1586386" y="2738843"/>
                <a:ext cx="1494795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US" sz="5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𝟑</m:t>
                      </m:r>
                      <m:r>
                        <a:rPr kumimoji="0" lang="en-GB" sz="54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!</m:t>
                      </m:r>
                      <m:r>
                        <a:rPr kumimoji="0" lang="en-GB" sz="5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</m:oMath>
                  </m:oMathPara>
                </a14:m>
                <a:endParaRPr kumimoji="0" lang="en-GB" sz="5400" b="0" i="1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10E97B5-0338-D2C9-0F10-7722C9F7B6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6386" y="2738843"/>
                <a:ext cx="1494795" cy="92333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98101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6" grpId="0"/>
      <p:bldP spid="18" grpId="0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731404" y="404664"/>
                <a:ext cx="10729192" cy="257128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8000" b="1" i="1" baseline="300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𝒏</m:t>
                      </m:r>
                      <m:r>
                        <a:rPr lang="en-GB" sz="8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𝑪</m:t>
                      </m:r>
                      <m:r>
                        <a:rPr lang="en-GB" sz="8000" b="1" i="1" baseline="-250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GB" sz="8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8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8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80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𝒏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80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𝒓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8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8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8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en-GB" sz="8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!</m:t>
                          </m:r>
                        </m:num>
                        <m:den>
                          <m:r>
                            <a:rPr lang="en-GB" sz="8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  <m:r>
                            <a:rPr lang="en-GB" sz="8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!</m:t>
                          </m:r>
                          <m:d>
                            <m:dPr>
                              <m:ctrlPr>
                                <a:rPr lang="en-GB" sz="8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8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  <m:r>
                                <a:rPr lang="en-GB" sz="8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GB" sz="8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</m:d>
                          <m:r>
                            <a:rPr lang="en-GB" sz="8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!</m:t>
                          </m:r>
                        </m:den>
                      </m:f>
                    </m:oMath>
                  </m:oMathPara>
                </a14:m>
                <a:br>
                  <a:rPr lang="en-GB" sz="6000" b="1" dirty="0">
                    <a:solidFill>
                      <a:schemeClr val="tx1"/>
                    </a:solidFill>
                  </a:rPr>
                </a:br>
                <a:endParaRPr lang="en-GB" sz="6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404" y="404664"/>
                <a:ext cx="10729192" cy="257128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19D60EC-FE4E-0F10-8E16-A17ABA200255}"/>
                  </a:ext>
                </a:extLst>
              </p:cNvPr>
              <p:cNvSpPr txBox="1"/>
              <p:nvPr/>
            </p:nvSpPr>
            <p:spPr>
              <a:xfrm>
                <a:off x="263352" y="3645024"/>
                <a:ext cx="11665296" cy="255454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4000" dirty="0"/>
                  <a:t>said “</a:t>
                </a:r>
                <a14:m>
                  <m:oMath xmlns:m="http://schemas.openxmlformats.org/officeDocument/2006/math"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GB" sz="4000" dirty="0"/>
                  <a:t> choose </a:t>
                </a:r>
                <a14:m>
                  <m:oMath xmlns:m="http://schemas.openxmlformats.org/officeDocument/2006/math"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GB" sz="4000" dirty="0"/>
                  <a:t>”, </a:t>
                </a:r>
              </a:p>
              <a:p>
                <a:pPr algn="ctr"/>
                <a:r>
                  <a:rPr lang="en-GB" sz="4000" dirty="0"/>
                  <a:t>is the number of ways of ‘choosing’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GB" sz="4000" dirty="0"/>
                  <a:t> things from </a:t>
                </a:r>
                <a14:m>
                  <m:oMath xmlns:m="http://schemas.openxmlformats.org/officeDocument/2006/math"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GB" sz="4000" dirty="0"/>
                  <a:t> items, </a:t>
                </a:r>
              </a:p>
              <a:p>
                <a:pPr algn="ctr"/>
                <a:r>
                  <a:rPr lang="en-GB" sz="4000" dirty="0"/>
                  <a:t>such that the order in our selection does not matter.</a:t>
                </a: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19D60EC-FE4E-0F10-8E16-A17ABA2002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2" y="3645024"/>
                <a:ext cx="11665296" cy="2554545"/>
              </a:xfrm>
              <a:prstGeom prst="rect">
                <a:avLst/>
              </a:prstGeom>
              <a:blipFill>
                <a:blip r:embed="rId3"/>
                <a:stretch>
                  <a:fillRect t="-4296" b="-930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139086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6B0F4680-F021-8049-3F85-A1818093E5BE}"/>
                  </a:ext>
                </a:extLst>
              </p:cNvPr>
              <p:cNvSpPr/>
              <p:nvPr/>
            </p:nvSpPr>
            <p:spPr>
              <a:xfrm>
                <a:off x="861226" y="3950125"/>
                <a:ext cx="3960440" cy="248709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8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8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88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10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88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8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8800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6B0F4680-F021-8049-3F85-A1818093E5B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1226" y="3950125"/>
                <a:ext cx="3960440" cy="248709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4E55B26D-C7F6-0F22-494D-F4C845E47C7B}"/>
                  </a:ext>
                </a:extLst>
              </p:cNvPr>
              <p:cNvSpPr/>
              <p:nvPr/>
            </p:nvSpPr>
            <p:spPr>
              <a:xfrm>
                <a:off x="4655840" y="3800853"/>
                <a:ext cx="3927485" cy="26363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8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8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10!</m:t>
                          </m:r>
                        </m:num>
                        <m:den>
                          <m:r>
                            <a:rPr lang="en-GB" sz="8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4!6! </m:t>
                          </m:r>
                        </m:den>
                      </m:f>
                      <m:r>
                        <a:rPr lang="en-GB" sz="8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4E55B26D-C7F6-0F22-494D-F4C845E47C7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5840" y="3800853"/>
                <a:ext cx="3927485" cy="26363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BB2314B-EBC0-49E4-D312-AB38438BE9EB}"/>
                  </a:ext>
                </a:extLst>
              </p:cNvPr>
              <p:cNvSpPr txBox="1"/>
              <p:nvPr/>
            </p:nvSpPr>
            <p:spPr>
              <a:xfrm>
                <a:off x="8551642" y="4556845"/>
                <a:ext cx="2448272" cy="144655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8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𝟐𝟏𝟎</m:t>
                      </m:r>
                    </m:oMath>
                  </m:oMathPara>
                </a14:m>
                <a:endParaRPr lang="en-GB" sz="2800" b="1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BB2314B-EBC0-49E4-D312-AB38438BE9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51642" y="4556845"/>
                <a:ext cx="2448272" cy="144655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AE791D02-769B-0318-3413-940CAF4A5323}"/>
              </a:ext>
            </a:extLst>
          </p:cNvPr>
          <p:cNvSpPr txBox="1"/>
          <p:nvPr/>
        </p:nvSpPr>
        <p:spPr>
          <a:xfrm>
            <a:off x="335360" y="169306"/>
            <a:ext cx="1159328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Choose 4 people from amongst 10 people. How</a:t>
            </a:r>
            <a:r>
              <a:rPr kumimoji="0" lang="en-GB" sz="5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many </a:t>
            </a:r>
            <a:r>
              <a:rPr kumimoji="0" lang="en-GB" sz="5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possible selections?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13CDC963-0DA1-F1DD-B9D6-A20AF33BAC8E}"/>
                  </a:ext>
                </a:extLst>
              </p:cNvPr>
              <p:cNvSpPr txBox="1"/>
              <p:nvPr/>
            </p:nvSpPr>
            <p:spPr>
              <a:xfrm>
                <a:off x="3392015" y="1987341"/>
                <a:ext cx="5407970" cy="1331903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b="1" i="1" baseline="3000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𝒏</m:t>
                      </m:r>
                      <m:r>
                        <a:rPr lang="en-GB" sz="40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𝑪</m:t>
                      </m:r>
                      <m:r>
                        <a:rPr lang="en-GB" sz="4000" b="1" i="1" baseline="-2500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GB" sz="40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40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4000" b="1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𝒏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4000" b="1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𝒓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40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en-GB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!</m:t>
                          </m:r>
                        </m:num>
                        <m:den>
                          <m:r>
                            <a:rPr lang="en-GB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  <m:r>
                            <a:rPr lang="en-GB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!</m:t>
                          </m:r>
                          <m:d>
                            <m:dPr>
                              <m:ctrlPr>
                                <a:rPr lang="en-GB" sz="40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0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  <m:r>
                                <a:rPr lang="en-GB" sz="40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GB" sz="40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</m:d>
                          <m:r>
                            <a:rPr lang="en-GB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!</m:t>
                          </m:r>
                        </m:den>
                      </m:f>
                    </m:oMath>
                  </m:oMathPara>
                </a14:m>
                <a:br>
                  <a:rPr lang="en-GB" sz="2800" b="1" dirty="0">
                    <a:solidFill>
                      <a:schemeClr val="bg1"/>
                    </a:solidFill>
                  </a:rPr>
                </a:br>
                <a:endParaRPr lang="en-GB" sz="2800" b="1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13CDC963-0DA1-F1DD-B9D6-A20AF33BAC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2015" y="1987341"/>
                <a:ext cx="5407970" cy="133190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87291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CF7115E-6F6A-05D2-8709-B40BC00E293B}"/>
              </a:ext>
            </a:extLst>
          </p:cNvPr>
          <p:cNvSpPr txBox="1"/>
          <p:nvPr/>
        </p:nvSpPr>
        <p:spPr>
          <a:xfrm>
            <a:off x="839416" y="332656"/>
            <a:ext cx="1072919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/>
              <a:t>Challenge!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782E470-E2AE-58F4-A2BD-54F95222971F}"/>
              </a:ext>
            </a:extLst>
          </p:cNvPr>
          <p:cNvSpPr txBox="1"/>
          <p:nvPr/>
        </p:nvSpPr>
        <p:spPr>
          <a:xfrm>
            <a:off x="479376" y="2276872"/>
            <a:ext cx="1123324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Work out the value of the following slides using </a:t>
            </a:r>
            <a:r>
              <a:rPr lang="en-GB" sz="7200" b="1" dirty="0"/>
              <a:t>factorials</a:t>
            </a:r>
            <a:r>
              <a:rPr lang="en-GB" sz="7200" dirty="0"/>
              <a:t> and </a:t>
            </a:r>
            <a:r>
              <a:rPr lang="en-GB" sz="7200" b="1" dirty="0"/>
              <a:t>no calculator</a:t>
            </a:r>
            <a:r>
              <a:rPr lang="en-GB" sz="7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37499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3324264" y="2290775"/>
                <a:ext cx="2555712" cy="18884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6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US" sz="66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7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66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6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6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4264" y="2290775"/>
                <a:ext cx="2555712" cy="188846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5807968" y="2158736"/>
                <a:ext cx="2122696" cy="19938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  <m: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!</m:t>
                          </m:r>
                        </m:num>
                        <m:den>
                          <m:r>
                            <a:rPr lang="en-US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!</m:t>
                          </m:r>
                          <m:r>
                            <a:rPr lang="en-US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  <m: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! 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7968" y="2158736"/>
                <a:ext cx="2122696" cy="199381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1991544" y="4720545"/>
                <a:ext cx="7433766" cy="162615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  <m:r>
                            <a:rPr lang="en-GB" sz="4800" i="1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en-US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  <m:r>
                            <a:rPr lang="en-GB" sz="4800" i="1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en-US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en-GB" sz="4800" i="1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en-US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GB" sz="4800" i="1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en-US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4800" i="1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en-US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4800" i="1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en-US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(1)(6</m:t>
                          </m:r>
                          <m:r>
                            <a:rPr lang="en-GB" sz="4800" i="1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en-US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en-GB" sz="4800" i="1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en-US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GB" sz="4800" i="1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en-US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4800" i="1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en-US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4800" i="1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en-US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1)</m:t>
                          </m:r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en-GB" sz="1200" dirty="0"/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1544" y="4720545"/>
                <a:ext cx="7433766" cy="162615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Connector 11"/>
          <p:cNvCxnSpPr/>
          <p:nvPr/>
        </p:nvCxnSpPr>
        <p:spPr>
          <a:xfrm flipV="1">
            <a:off x="3389057" y="4966045"/>
            <a:ext cx="5472608" cy="28803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3389057" y="5799249"/>
            <a:ext cx="5328592" cy="28990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9240820" y="4966045"/>
                <a:ext cx="1748684" cy="11079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6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𝟕</m:t>
                      </m:r>
                    </m:oMath>
                  </m:oMathPara>
                </a14:m>
                <a:endParaRPr lang="en-GB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40820" y="4966045"/>
                <a:ext cx="1748684" cy="110799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6"/>
          <a:srcRect l="9099" t="50000" r="59181" b="5569"/>
          <a:stretch/>
        </p:blipFill>
        <p:spPr>
          <a:xfrm>
            <a:off x="3503712" y="136602"/>
            <a:ext cx="5540234" cy="1749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6553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3036231" y="2301128"/>
                <a:ext cx="2555712" cy="18884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6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US" sz="66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7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66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6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6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6231" y="2301128"/>
                <a:ext cx="2555712" cy="188846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5519936" y="2169089"/>
                <a:ext cx="2122697" cy="19938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  <m: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!</m:t>
                          </m:r>
                        </m:num>
                        <m:den>
                          <m:r>
                            <a:rPr lang="en-US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!</m:t>
                          </m:r>
                          <m:r>
                            <a:rPr lang="en-US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! 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9936" y="2169089"/>
                <a:ext cx="2122697" cy="199381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1415480" y="4653136"/>
                <a:ext cx="7433766" cy="162615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  <m:r>
                            <a:rPr lang="en-GB" sz="4800" i="1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en-US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  <m:r>
                            <a:rPr lang="en-GB" sz="4800" i="1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en-US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en-GB" sz="4800" i="1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en-US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GB" sz="4800" i="1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en-US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4800" i="1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en-US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4800" i="1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en-US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(2</m:t>
                          </m:r>
                          <m:r>
                            <a:rPr lang="en-GB" sz="4800" i="1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en-US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1)(5</m:t>
                          </m:r>
                          <m:r>
                            <a:rPr lang="en-GB" sz="4800" i="1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en-US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GB" sz="4800" i="1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en-US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4800" i="1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en-US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4800" i="1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en-US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1)</m:t>
                          </m:r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en-GB" sz="1200" dirty="0"/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5480" y="4653136"/>
                <a:ext cx="7433766" cy="162615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Connector 11"/>
          <p:cNvCxnSpPr/>
          <p:nvPr/>
        </p:nvCxnSpPr>
        <p:spPr>
          <a:xfrm flipV="1">
            <a:off x="3883091" y="4936075"/>
            <a:ext cx="4464496" cy="21602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3647728" y="5761527"/>
            <a:ext cx="4464496" cy="27869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8904312" y="4913087"/>
                <a:ext cx="2255233" cy="11079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6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𝟐𝟏</m:t>
                      </m:r>
                    </m:oMath>
                  </m:oMathPara>
                </a14:m>
                <a:endParaRPr lang="en-GB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04312" y="4913087"/>
                <a:ext cx="2255233" cy="110799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163BAE16-80D5-56BB-A26F-07C093B0172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9099" t="50000" r="59181" b="5569"/>
          <a:stretch/>
        </p:blipFill>
        <p:spPr>
          <a:xfrm>
            <a:off x="3215680" y="167127"/>
            <a:ext cx="5540234" cy="1749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377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3396271" y="2483001"/>
                <a:ext cx="2555712" cy="18884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6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US" sz="66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7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66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6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6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6271" y="2483001"/>
                <a:ext cx="2555712" cy="188846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5879976" y="2350962"/>
                <a:ext cx="2122697" cy="19938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  <m: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!</m:t>
                          </m:r>
                        </m:num>
                        <m:den>
                          <m:r>
                            <a:rPr lang="en-US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!</m:t>
                          </m:r>
                          <m:r>
                            <a:rPr lang="en-US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! 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9976" y="2350962"/>
                <a:ext cx="2122697" cy="199381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1559496" y="4797152"/>
                <a:ext cx="7433766" cy="162615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  <m:r>
                            <a:rPr lang="en-GB" sz="4800" i="1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en-US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  <m:r>
                            <a:rPr lang="en-GB" sz="4800" i="1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en-US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en-GB" sz="4800" i="1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en-US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GB" sz="4800" i="1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en-US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4800" i="1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en-US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4800" i="1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en-US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(3</m:t>
                          </m:r>
                          <m:r>
                            <a:rPr lang="en-GB" sz="4800" i="1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en-US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4800" i="1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en-US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1)(4</m:t>
                          </m:r>
                          <m:r>
                            <a:rPr lang="en-GB" sz="4800" i="1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en-US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4800" i="1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en-US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4800" i="1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en-US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1)</m:t>
                          </m:r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en-GB" sz="1200" dirty="0"/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9496" y="4797152"/>
                <a:ext cx="7433766" cy="162615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Connector 11"/>
          <p:cNvCxnSpPr/>
          <p:nvPr/>
        </p:nvCxnSpPr>
        <p:spPr>
          <a:xfrm flipV="1">
            <a:off x="5192221" y="5102790"/>
            <a:ext cx="3236700" cy="21602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4943872" y="5956586"/>
            <a:ext cx="3384376" cy="22215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8904312" y="5056229"/>
                <a:ext cx="2255233" cy="11079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6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𝟑𝟓</m:t>
                      </m:r>
                    </m:oMath>
                  </m:oMathPara>
                </a14:m>
                <a:endParaRPr lang="en-GB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04312" y="5056229"/>
                <a:ext cx="2255233" cy="110799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>
            <a:extLst>
              <a:ext uri="{FF2B5EF4-FFF2-40B4-BE49-F238E27FC236}">
                <a16:creationId xmlns:a16="http://schemas.microsoft.com/office/drawing/2014/main" id="{FD4CCCF2-831D-9760-DB60-D26D4BAD695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9099" t="50000" r="59181" b="5569"/>
          <a:stretch/>
        </p:blipFill>
        <p:spPr>
          <a:xfrm>
            <a:off x="3503712" y="300325"/>
            <a:ext cx="5540234" cy="1749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020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28458</TotalTime>
  <Words>484</Words>
  <Application>Microsoft Office PowerPoint</Application>
  <PresentationFormat>Widescreen</PresentationFormat>
  <Paragraphs>107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1093</cp:revision>
  <dcterms:created xsi:type="dcterms:W3CDTF">2013-02-28T07:36:55Z</dcterms:created>
  <dcterms:modified xsi:type="dcterms:W3CDTF">2023-10-09T07:28:20Z</dcterms:modified>
</cp:coreProperties>
</file>