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0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3891C2-22DE-49AA-96F6-28D1BBFF15BE}" v="144" dt="2022-09-23T07:14:23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83891C2-22DE-49AA-96F6-28D1BBFF15BE}"/>
    <pc:docChg chg="undo custSel addSld modSld">
      <pc:chgData name="Stewart Gale" userId="3647ddd2-6040-41ae-a96d-232c23482af8" providerId="ADAL" clId="{183891C2-22DE-49AA-96F6-28D1BBFF15BE}" dt="2022-09-23T07:14:27.822" v="187" actId="1076"/>
      <pc:docMkLst>
        <pc:docMk/>
      </pc:docMkLst>
      <pc:sldChg chg="modSp mod">
        <pc:chgData name="Stewart Gale" userId="3647ddd2-6040-41ae-a96d-232c23482af8" providerId="ADAL" clId="{183891C2-22DE-49AA-96F6-28D1BBFF15BE}" dt="2022-09-23T07:13:33.520" v="172" actId="20577"/>
        <pc:sldMkLst>
          <pc:docMk/>
          <pc:sldMk cId="3654186933" sldId="259"/>
        </pc:sldMkLst>
        <pc:spChg chg="mod">
          <ac:chgData name="Stewart Gale" userId="3647ddd2-6040-41ae-a96d-232c23482af8" providerId="ADAL" clId="{183891C2-22DE-49AA-96F6-28D1BBFF15BE}" dt="2022-09-23T07:13:33.520" v="172" actId="20577"/>
          <ac:spMkLst>
            <pc:docMk/>
            <pc:sldMk cId="3654186933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21.048" v="170" actId="14100"/>
          <ac:spMkLst>
            <pc:docMk/>
            <pc:sldMk cId="3654186933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21.048" v="170" actId="14100"/>
          <ac:spMkLst>
            <pc:docMk/>
            <pc:sldMk cId="3654186933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21.048" v="170" actId="14100"/>
          <ac:spMkLst>
            <pc:docMk/>
            <pc:sldMk cId="3654186933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21.048" v="170" actId="14100"/>
          <ac:spMkLst>
            <pc:docMk/>
            <pc:sldMk cId="3654186933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30.183" v="171" actId="20577"/>
          <ac:spMkLst>
            <pc:docMk/>
            <pc:sldMk cId="3654186933" sldId="259"/>
            <ac:spMk id="9" creationId="{00000000-0000-0000-0000-000000000000}"/>
          </ac:spMkLst>
        </pc:spChg>
      </pc:sldChg>
      <pc:sldChg chg="addSp delSp modSp mod modAnim">
        <pc:chgData name="Stewart Gale" userId="3647ddd2-6040-41ae-a96d-232c23482af8" providerId="ADAL" clId="{183891C2-22DE-49AA-96F6-28D1BBFF15BE}" dt="2022-09-23T07:14:16.524" v="185" actId="1076"/>
        <pc:sldMkLst>
          <pc:docMk/>
          <pc:sldMk cId="4176434801" sldId="260"/>
        </pc:sldMkLst>
        <pc:spChg chg="mod">
          <ac:chgData name="Stewart Gale" userId="3647ddd2-6040-41ae-a96d-232c23482af8" providerId="ADAL" clId="{183891C2-22DE-49AA-96F6-28D1BBFF15BE}" dt="2022-09-23T07:14:00.712" v="180" actId="1076"/>
          <ac:spMkLst>
            <pc:docMk/>
            <pc:sldMk cId="4176434801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57.723" v="179" actId="1076"/>
          <ac:spMkLst>
            <pc:docMk/>
            <pc:sldMk cId="4176434801" sldId="260"/>
            <ac:spMk id="8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55.673" v="178" actId="1076"/>
          <ac:spMkLst>
            <pc:docMk/>
            <pc:sldMk cId="4176434801" sldId="260"/>
            <ac:spMk id="9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53.602" v="177" actId="1076"/>
          <ac:spMkLst>
            <pc:docMk/>
            <pc:sldMk cId="4176434801" sldId="260"/>
            <ac:spMk id="10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12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13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14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4:13.964" v="184" actId="1076"/>
          <ac:spMkLst>
            <pc:docMk/>
            <pc:sldMk cId="4176434801" sldId="260"/>
            <ac:spMk id="15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16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17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4:11.846" v="183" actId="1076"/>
          <ac:spMkLst>
            <pc:docMk/>
            <pc:sldMk cId="4176434801" sldId="260"/>
            <ac:spMk id="18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4:16.524" v="185" actId="1076"/>
          <ac:spMkLst>
            <pc:docMk/>
            <pc:sldMk cId="4176434801" sldId="260"/>
            <ac:spMk id="19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20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4:09.127" v="182" actId="1076"/>
          <ac:spMkLst>
            <pc:docMk/>
            <pc:sldMk cId="4176434801" sldId="260"/>
            <ac:spMk id="22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4:04.649" v="181" actId="1076"/>
          <ac:spMkLst>
            <pc:docMk/>
            <pc:sldMk cId="4176434801" sldId="260"/>
            <ac:spMk id="23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24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25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26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6.733" v="176" actId="403"/>
          <ac:spMkLst>
            <pc:docMk/>
            <pc:sldMk cId="4176434801" sldId="260"/>
            <ac:spMk id="27" creationId="{00000000-0000-0000-0000-000000000000}"/>
          </ac:spMkLst>
        </pc:spChg>
        <pc:picChg chg="add del mod">
          <ac:chgData name="Stewart Gale" userId="3647ddd2-6040-41ae-a96d-232c23482af8" providerId="ADAL" clId="{183891C2-22DE-49AA-96F6-28D1BBFF15BE}" dt="2022-09-23T06:53:10.143" v="4"/>
          <ac:picMkLst>
            <pc:docMk/>
            <pc:sldMk cId="4176434801" sldId="260"/>
            <ac:picMk id="3" creationId="{8C75E837-C60C-E778-759B-847E4FD78D68}"/>
          </ac:picMkLst>
        </pc:picChg>
        <pc:picChg chg="mod">
          <ac:chgData name="Stewart Gale" userId="3647ddd2-6040-41ae-a96d-232c23482af8" providerId="ADAL" clId="{183891C2-22DE-49AA-96F6-28D1BBFF15BE}" dt="2022-09-23T07:13:46.733" v="176" actId="403"/>
          <ac:picMkLst>
            <pc:docMk/>
            <pc:sldMk cId="4176434801" sldId="260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183891C2-22DE-49AA-96F6-28D1BBFF15BE}" dt="2022-09-23T07:13:42.078" v="175" actId="14100"/>
        <pc:sldMkLst>
          <pc:docMk/>
          <pc:sldMk cId="416173673" sldId="261"/>
        </pc:sldMkLst>
        <pc:spChg chg="mod">
          <ac:chgData name="Stewart Gale" userId="3647ddd2-6040-41ae-a96d-232c23482af8" providerId="ADAL" clId="{183891C2-22DE-49AA-96F6-28D1BBFF15BE}" dt="2022-09-23T07:13:42.078" v="175" actId="14100"/>
          <ac:spMkLst>
            <pc:docMk/>
            <pc:sldMk cId="416173673" sldId="261"/>
            <ac:spMk id="3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2.078" v="175" actId="14100"/>
          <ac:spMkLst>
            <pc:docMk/>
            <pc:sldMk cId="416173673" sldId="261"/>
            <ac:spMk id="8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2.078" v="175" actId="14100"/>
          <ac:spMkLst>
            <pc:docMk/>
            <pc:sldMk cId="416173673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2.078" v="175" actId="14100"/>
          <ac:spMkLst>
            <pc:docMk/>
            <pc:sldMk cId="416173673" sldId="261"/>
            <ac:spMk id="10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2.078" v="175" actId="14100"/>
          <ac:spMkLst>
            <pc:docMk/>
            <pc:sldMk cId="416173673" sldId="261"/>
            <ac:spMk id="11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42.078" v="175" actId="14100"/>
          <ac:spMkLst>
            <pc:docMk/>
            <pc:sldMk cId="416173673" sldId="261"/>
            <ac:spMk id="12" creationId="{00000000-0000-0000-0000-000000000000}"/>
          </ac:spMkLst>
        </pc:spChg>
      </pc:sldChg>
      <pc:sldChg chg="modSp mod">
        <pc:chgData name="Stewart Gale" userId="3647ddd2-6040-41ae-a96d-232c23482af8" providerId="ADAL" clId="{183891C2-22DE-49AA-96F6-28D1BBFF15BE}" dt="2022-09-23T07:13:13.179" v="166" actId="14100"/>
        <pc:sldMkLst>
          <pc:docMk/>
          <pc:sldMk cId="387352671" sldId="262"/>
        </pc:sldMkLst>
        <pc:spChg chg="mod">
          <ac:chgData name="Stewart Gale" userId="3647ddd2-6040-41ae-a96d-232c23482af8" providerId="ADAL" clId="{183891C2-22DE-49AA-96F6-28D1BBFF15BE}" dt="2022-09-23T07:13:13.179" v="166" actId="14100"/>
          <ac:spMkLst>
            <pc:docMk/>
            <pc:sldMk cId="387352671" sldId="262"/>
            <ac:spMk id="3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13.179" v="166" actId="14100"/>
          <ac:spMkLst>
            <pc:docMk/>
            <pc:sldMk cId="387352671" sldId="262"/>
            <ac:spMk id="4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13.179" v="166" actId="14100"/>
          <ac:spMkLst>
            <pc:docMk/>
            <pc:sldMk cId="387352671" sldId="262"/>
            <ac:spMk id="6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13.179" v="166" actId="14100"/>
          <ac:spMkLst>
            <pc:docMk/>
            <pc:sldMk cId="387352671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13.179" v="166" actId="14100"/>
          <ac:spMkLst>
            <pc:docMk/>
            <pc:sldMk cId="387352671" sldId="262"/>
            <ac:spMk id="8" creationId="{00000000-0000-0000-0000-000000000000}"/>
          </ac:spMkLst>
        </pc:spChg>
        <pc:spChg chg="mod">
          <ac:chgData name="Stewart Gale" userId="3647ddd2-6040-41ae-a96d-232c23482af8" providerId="ADAL" clId="{183891C2-22DE-49AA-96F6-28D1BBFF15BE}" dt="2022-09-23T07:13:13.179" v="166" actId="14100"/>
          <ac:spMkLst>
            <pc:docMk/>
            <pc:sldMk cId="387352671" sldId="262"/>
            <ac:spMk id="9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183891C2-22DE-49AA-96F6-28D1BBFF15BE}" dt="2022-09-23T07:14:27.822" v="187" actId="1076"/>
        <pc:sldMkLst>
          <pc:docMk/>
          <pc:sldMk cId="2878719388" sldId="263"/>
        </pc:sldMkLst>
        <pc:spChg chg="add del mod">
          <ac:chgData name="Stewart Gale" userId="3647ddd2-6040-41ae-a96d-232c23482af8" providerId="ADAL" clId="{183891C2-22DE-49AA-96F6-28D1BBFF15BE}" dt="2022-09-23T06:53:50.645" v="14" actId="478"/>
          <ac:spMkLst>
            <pc:docMk/>
            <pc:sldMk cId="2878719388" sldId="263"/>
            <ac:spMk id="2" creationId="{350EB52D-66F4-C4B0-D92D-C721794788F8}"/>
          </ac:spMkLst>
        </pc:spChg>
        <pc:spChg chg="add del mod">
          <ac:chgData name="Stewart Gale" userId="3647ddd2-6040-41ae-a96d-232c23482af8" providerId="ADAL" clId="{183891C2-22DE-49AA-96F6-28D1BBFF15BE}" dt="2022-09-23T06:53:50.645" v="14" actId="478"/>
          <ac:spMkLst>
            <pc:docMk/>
            <pc:sldMk cId="2878719388" sldId="263"/>
            <ac:spMk id="3" creationId="{9B456F12-C21B-54BA-17BB-6DB8F2D9CEEE}"/>
          </ac:spMkLst>
        </pc:spChg>
        <pc:spChg chg="add del mod">
          <ac:chgData name="Stewart Gale" userId="3647ddd2-6040-41ae-a96d-232c23482af8" providerId="ADAL" clId="{183891C2-22DE-49AA-96F6-28D1BBFF15BE}" dt="2022-09-23T06:53:50.645" v="14" actId="478"/>
          <ac:spMkLst>
            <pc:docMk/>
            <pc:sldMk cId="2878719388" sldId="263"/>
            <ac:spMk id="6" creationId="{8528D40D-942C-3528-563D-9AA1F7904FC6}"/>
          </ac:spMkLst>
        </pc:spChg>
        <pc:spChg chg="add del mod">
          <ac:chgData name="Stewart Gale" userId="3647ddd2-6040-41ae-a96d-232c23482af8" providerId="ADAL" clId="{183891C2-22DE-49AA-96F6-28D1BBFF15BE}" dt="2022-09-23T06:53:50.645" v="14" actId="478"/>
          <ac:spMkLst>
            <pc:docMk/>
            <pc:sldMk cId="2878719388" sldId="263"/>
            <ac:spMk id="7" creationId="{AF453181-BECC-871C-FBBC-2F79A25E885D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8" creationId="{4171AE06-4C2A-8DF4-D913-44CFC00F59D1}"/>
          </ac:spMkLst>
        </pc:spChg>
        <pc:spChg chg="add mod">
          <ac:chgData name="Stewart Gale" userId="3647ddd2-6040-41ae-a96d-232c23482af8" providerId="ADAL" clId="{183891C2-22DE-49AA-96F6-28D1BBFF15BE}" dt="2022-09-23T07:14:27.822" v="187" actId="1076"/>
          <ac:spMkLst>
            <pc:docMk/>
            <pc:sldMk cId="2878719388" sldId="263"/>
            <ac:spMk id="9" creationId="{0AE99792-D543-47D7-B181-3CF0D9BC1FF1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0" creationId="{CF921E1A-FBF5-2078-CC1B-1BBB09589B06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1" creationId="{EDF3C9D4-48F9-FF27-3268-E74569458DB4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2" creationId="{F44166F1-4B1C-DD3E-6C7F-51CEB0D9C114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3" creationId="{37538BF8-A919-4A8B-D002-F611E60D5C7B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4" creationId="{E9C6AF14-47B2-7A79-98B6-E709064171C4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5" creationId="{C7BE6921-033C-5670-BD83-55156BDD9AA9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6" creationId="{A8BBFCDE-F332-2B3E-5248-7454D5141020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7" creationId="{FD36E869-2180-BAB5-091B-7B53E50E134E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8" creationId="{EAF68D94-E0AA-78B2-FB11-B7B9B9990C5D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19" creationId="{8C4B5BF4-49C0-ACE8-2387-7210D570312A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20" creationId="{DDFA45A3-3AB3-508D-77D7-A732BAE08001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21" creationId="{E518D54F-59BE-7F25-245F-5B28AC63C2E5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22" creationId="{019A4BF4-0733-2757-03C4-5ECA780F1476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23" creationId="{CE39DC63-CB3C-1510-D275-0B83998857C6}"/>
          </ac:spMkLst>
        </pc:spChg>
        <pc:spChg chg="add del mod">
          <ac:chgData name="Stewart Gale" userId="3647ddd2-6040-41ae-a96d-232c23482af8" providerId="ADAL" clId="{183891C2-22DE-49AA-96F6-28D1BBFF15BE}" dt="2022-09-23T06:55:16.658" v="35"/>
          <ac:spMkLst>
            <pc:docMk/>
            <pc:sldMk cId="2878719388" sldId="263"/>
            <ac:spMk id="24" creationId="{18AB102D-F5C4-BE33-A49D-67CD27157476}"/>
          </ac:spMkLst>
        </pc:spChg>
        <pc:spChg chg="add del mod">
          <ac:chgData name="Stewart Gale" userId="3647ddd2-6040-41ae-a96d-232c23482af8" providerId="ADAL" clId="{183891C2-22DE-49AA-96F6-28D1BBFF15BE}" dt="2022-09-23T06:55:16.658" v="35"/>
          <ac:spMkLst>
            <pc:docMk/>
            <pc:sldMk cId="2878719388" sldId="263"/>
            <ac:spMk id="25" creationId="{83055D4D-2157-76A9-0474-7AE986D6DA86}"/>
          </ac:spMkLst>
        </pc:spChg>
        <pc:spChg chg="add del mod">
          <ac:chgData name="Stewart Gale" userId="3647ddd2-6040-41ae-a96d-232c23482af8" providerId="ADAL" clId="{183891C2-22DE-49AA-96F6-28D1BBFF15BE}" dt="2022-09-23T06:55:16.658" v="35"/>
          <ac:spMkLst>
            <pc:docMk/>
            <pc:sldMk cId="2878719388" sldId="263"/>
            <ac:spMk id="26" creationId="{5FBD5AD4-7CCD-028B-524C-C4E493F40EF2}"/>
          </ac:spMkLst>
        </pc:spChg>
        <pc:spChg chg="add del mod">
          <ac:chgData name="Stewart Gale" userId="3647ddd2-6040-41ae-a96d-232c23482af8" providerId="ADAL" clId="{183891C2-22DE-49AA-96F6-28D1BBFF15BE}" dt="2022-09-23T06:55:16.658" v="35"/>
          <ac:spMkLst>
            <pc:docMk/>
            <pc:sldMk cId="2878719388" sldId="263"/>
            <ac:spMk id="27" creationId="{063E2CB8-4158-69B0-33B4-627D98F57E0F}"/>
          </ac:spMkLst>
        </pc:spChg>
        <pc:spChg chg="add del mod">
          <ac:chgData name="Stewart Gale" userId="3647ddd2-6040-41ae-a96d-232c23482af8" providerId="ADAL" clId="{183891C2-22DE-49AA-96F6-28D1BBFF15BE}" dt="2022-09-23T06:55:40.773" v="39"/>
          <ac:spMkLst>
            <pc:docMk/>
            <pc:sldMk cId="2878719388" sldId="263"/>
            <ac:spMk id="28" creationId="{1ED5D801-28B8-815C-7D5D-68E932BA3E94}"/>
          </ac:spMkLst>
        </pc:spChg>
        <pc:spChg chg="add del mod">
          <ac:chgData name="Stewart Gale" userId="3647ddd2-6040-41ae-a96d-232c23482af8" providerId="ADAL" clId="{183891C2-22DE-49AA-96F6-28D1BBFF15BE}" dt="2022-09-23T06:55:40.773" v="39"/>
          <ac:spMkLst>
            <pc:docMk/>
            <pc:sldMk cId="2878719388" sldId="263"/>
            <ac:spMk id="29" creationId="{DFBD817D-C8A0-7A3D-AC14-A731FE71D55E}"/>
          </ac:spMkLst>
        </pc:spChg>
        <pc:spChg chg="add del mod">
          <ac:chgData name="Stewart Gale" userId="3647ddd2-6040-41ae-a96d-232c23482af8" providerId="ADAL" clId="{183891C2-22DE-49AA-96F6-28D1BBFF15BE}" dt="2022-09-23T06:55:40.773" v="39"/>
          <ac:spMkLst>
            <pc:docMk/>
            <pc:sldMk cId="2878719388" sldId="263"/>
            <ac:spMk id="30" creationId="{429AB53A-60AC-9D08-FAA2-C92EAD959DD7}"/>
          </ac:spMkLst>
        </pc:spChg>
        <pc:spChg chg="add del mod">
          <ac:chgData name="Stewart Gale" userId="3647ddd2-6040-41ae-a96d-232c23482af8" providerId="ADAL" clId="{183891C2-22DE-49AA-96F6-28D1BBFF15BE}" dt="2022-09-23T06:55:40.773" v="39"/>
          <ac:spMkLst>
            <pc:docMk/>
            <pc:sldMk cId="2878719388" sldId="263"/>
            <ac:spMk id="31" creationId="{274D3A0F-26D9-09A6-C66F-EF72C5B6CDEC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32" creationId="{FFCD57A0-A0CA-011C-288E-FDD4C82C3009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33" creationId="{FD507F18-BBB5-9532-EC0E-CC9B3B356337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34" creationId="{B8C0ADA6-70F1-E4B6-77E8-ADA092C30A14}"/>
          </ac:spMkLst>
        </pc:spChg>
        <pc:spChg chg="add mod">
          <ac:chgData name="Stewart Gale" userId="3647ddd2-6040-41ae-a96d-232c23482af8" providerId="ADAL" clId="{183891C2-22DE-49AA-96F6-28D1BBFF15BE}" dt="2022-09-23T07:14:23.024" v="186" actId="403"/>
          <ac:spMkLst>
            <pc:docMk/>
            <pc:sldMk cId="2878719388" sldId="263"/>
            <ac:spMk id="35" creationId="{F6F0422F-A968-A6FA-4A13-1D10C70A639E}"/>
          </ac:spMkLst>
        </pc:spChg>
        <pc:picChg chg="mod modCrop">
          <ac:chgData name="Stewart Gale" userId="3647ddd2-6040-41ae-a96d-232c23482af8" providerId="ADAL" clId="{183891C2-22DE-49AA-96F6-28D1BBFF15BE}" dt="2022-09-23T07:14:23.024" v="186" actId="403"/>
          <ac:picMkLst>
            <pc:docMk/>
            <pc:sldMk cId="2878719388" sldId="263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183891C2-22DE-49AA-96F6-28D1BBFF15BE}" dt="2022-09-23T06:53:20.559" v="8" actId="478"/>
          <ac:picMkLst>
            <pc:docMk/>
            <pc:sldMk cId="2878719388" sldId="263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48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10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43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9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18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2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12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88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42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97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99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2A118-274C-4AE7-8E43-CEEDD5BF7AD2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B680D-6003-4F7C-8F99-D808BD369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8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22790" t="23567" r="40594" b="9703"/>
          <a:stretch/>
        </p:blipFill>
        <p:spPr bwMode="auto">
          <a:xfrm>
            <a:off x="193963" y="99621"/>
            <a:ext cx="5696990" cy="67112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29741" t="24061" r="34240" b="10456"/>
          <a:stretch/>
        </p:blipFill>
        <p:spPr bwMode="auto">
          <a:xfrm>
            <a:off x="6550428" y="99621"/>
            <a:ext cx="5475317" cy="67112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210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6946" y="2139142"/>
            <a:ext cx="74648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84944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22790" t="23567" r="40594" b="45141"/>
          <a:stretch/>
        </p:blipFill>
        <p:spPr bwMode="auto">
          <a:xfrm>
            <a:off x="262951" y="119499"/>
            <a:ext cx="11832385" cy="66523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71AE06-4C2A-8DF4-D913-44CFC00F59D1}"/>
                  </a:ext>
                </a:extLst>
              </p:cNvPr>
              <p:cNvSpPr txBox="1"/>
              <p:nvPr/>
            </p:nvSpPr>
            <p:spPr>
              <a:xfrm>
                <a:off x="1925129" y="708727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71AE06-4C2A-8DF4-D913-44CFC00F5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5129" y="708727"/>
                <a:ext cx="602672" cy="5329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E99792-D543-47D7-B181-3CF0D9BC1FF1}"/>
                  </a:ext>
                </a:extLst>
              </p:cNvPr>
              <p:cNvSpPr txBox="1"/>
              <p:nvPr/>
            </p:nvSpPr>
            <p:spPr>
              <a:xfrm>
                <a:off x="8568944" y="661933"/>
                <a:ext cx="602672" cy="531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E99792-D543-47D7-B181-3CF0D9BC1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944" y="661933"/>
                <a:ext cx="602672" cy="5318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921E1A-FBF5-2078-CC1B-1BBB09589B06}"/>
                  </a:ext>
                </a:extLst>
              </p:cNvPr>
              <p:cNvSpPr txBox="1"/>
              <p:nvPr/>
            </p:nvSpPr>
            <p:spPr>
              <a:xfrm>
                <a:off x="2343719" y="1193745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921E1A-FBF5-2078-CC1B-1BBB09589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719" y="1193745"/>
                <a:ext cx="602672" cy="5329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DF3C9D4-48F9-FF27-3268-E74569458DB4}"/>
                  </a:ext>
                </a:extLst>
              </p:cNvPr>
              <p:cNvSpPr txBox="1"/>
              <p:nvPr/>
            </p:nvSpPr>
            <p:spPr>
              <a:xfrm>
                <a:off x="9046110" y="1178727"/>
                <a:ext cx="602672" cy="53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DF3C9D4-48F9-FF27-3268-E74569458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110" y="1178727"/>
                <a:ext cx="602672" cy="5393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4166F1-4B1C-DD3E-6C7F-51CEB0D9C114}"/>
                  </a:ext>
                </a:extLst>
              </p:cNvPr>
              <p:cNvSpPr txBox="1"/>
              <p:nvPr/>
            </p:nvSpPr>
            <p:spPr>
              <a:xfrm>
                <a:off x="2202988" y="2252973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4166F1-4B1C-DD3E-6C7F-51CEB0D9C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988" y="2252973"/>
                <a:ext cx="602672" cy="5329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538BF8-A919-4A8B-D002-F611E60D5C7B}"/>
                  </a:ext>
                </a:extLst>
              </p:cNvPr>
              <p:cNvSpPr txBox="1"/>
              <p:nvPr/>
            </p:nvSpPr>
            <p:spPr>
              <a:xfrm>
                <a:off x="4827731" y="2252973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538BF8-A919-4A8B-D002-F611E60D5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731" y="2252973"/>
                <a:ext cx="602672" cy="5329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C6AF14-47B2-7A79-98B6-E709064171C4}"/>
                  </a:ext>
                </a:extLst>
              </p:cNvPr>
              <p:cNvSpPr txBox="1"/>
              <p:nvPr/>
            </p:nvSpPr>
            <p:spPr>
              <a:xfrm>
                <a:off x="7840766" y="2252973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C6AF14-47B2-7A79-98B6-E70906417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0766" y="2252973"/>
                <a:ext cx="602672" cy="5329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BE6921-033C-5670-BD83-55156BDD9AA9}"/>
                  </a:ext>
                </a:extLst>
              </p:cNvPr>
              <p:cNvSpPr txBox="1"/>
              <p:nvPr/>
            </p:nvSpPr>
            <p:spPr>
              <a:xfrm>
                <a:off x="10249523" y="2252973"/>
                <a:ext cx="77932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BE6921-033C-5670-BD83-55156BDD9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9523" y="2252973"/>
                <a:ext cx="779320" cy="5329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8BBFCDE-F332-2B3E-5248-7454D5141020}"/>
                  </a:ext>
                </a:extLst>
              </p:cNvPr>
              <p:cNvSpPr txBox="1"/>
              <p:nvPr/>
            </p:nvSpPr>
            <p:spPr>
              <a:xfrm>
                <a:off x="2226465" y="3390763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8BBFCDE-F332-2B3E-5248-7454D5141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465" y="3390763"/>
                <a:ext cx="602672" cy="5329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36E869-2180-BAB5-091B-7B53E50E134E}"/>
                  </a:ext>
                </a:extLst>
              </p:cNvPr>
              <p:cNvSpPr txBox="1"/>
              <p:nvPr/>
            </p:nvSpPr>
            <p:spPr>
              <a:xfrm>
                <a:off x="4955707" y="3445680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36E869-2180-BAB5-091B-7B53E50E1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707" y="3445680"/>
                <a:ext cx="602672" cy="5329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F68D94-E0AA-78B2-FB11-B7B9B9990C5D}"/>
                  </a:ext>
                </a:extLst>
              </p:cNvPr>
              <p:cNvSpPr txBox="1"/>
              <p:nvPr/>
            </p:nvSpPr>
            <p:spPr>
              <a:xfrm>
                <a:off x="7841935" y="3327219"/>
                <a:ext cx="602672" cy="530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F68D94-E0AA-78B2-FB11-B7B9B9990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935" y="3327219"/>
                <a:ext cx="602672" cy="53091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C4B5BF4-49C0-ACE8-2387-7210D570312A}"/>
                  </a:ext>
                </a:extLst>
              </p:cNvPr>
              <p:cNvSpPr txBox="1"/>
              <p:nvPr/>
            </p:nvSpPr>
            <p:spPr>
              <a:xfrm>
                <a:off x="10728163" y="3327219"/>
                <a:ext cx="77932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C4B5BF4-49C0-ACE8-2387-7210D5703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8163" y="3327219"/>
                <a:ext cx="779320" cy="53296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DFA45A3-3AB3-508D-77D7-A732BAE08001}"/>
                  </a:ext>
                </a:extLst>
              </p:cNvPr>
              <p:cNvSpPr txBox="1"/>
              <p:nvPr/>
            </p:nvSpPr>
            <p:spPr>
              <a:xfrm>
                <a:off x="1864761" y="4452717"/>
                <a:ext cx="602672" cy="53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𝟑𝟓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DFA45A3-3AB3-508D-77D7-A732BAE080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761" y="4452717"/>
                <a:ext cx="602672" cy="53931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18D54F-59BE-7F25-245F-5B28AC63C2E5}"/>
                  </a:ext>
                </a:extLst>
              </p:cNvPr>
              <p:cNvSpPr txBox="1"/>
              <p:nvPr/>
            </p:nvSpPr>
            <p:spPr>
              <a:xfrm>
                <a:off x="4599648" y="4452717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18D54F-59BE-7F25-245F-5B28AC63C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648" y="4452717"/>
                <a:ext cx="602672" cy="53296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A4BF4-0733-2757-03C4-5ECA780F1476}"/>
                  </a:ext>
                </a:extLst>
              </p:cNvPr>
              <p:cNvSpPr txBox="1"/>
              <p:nvPr/>
            </p:nvSpPr>
            <p:spPr>
              <a:xfrm>
                <a:off x="7514644" y="4452717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19A4BF4-0733-2757-03C4-5ECA780F1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4644" y="4452717"/>
                <a:ext cx="602672" cy="532966"/>
              </a:xfrm>
              <a:prstGeom prst="rect">
                <a:avLst/>
              </a:prstGeom>
              <a:blipFill>
                <a:blip r:embed="rId17"/>
                <a:stretch>
                  <a:fillRect r="-10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39DC63-CB3C-1510-D275-0B83998857C6}"/>
                  </a:ext>
                </a:extLst>
              </p:cNvPr>
              <p:cNvSpPr txBox="1"/>
              <p:nvPr/>
            </p:nvSpPr>
            <p:spPr>
              <a:xfrm>
                <a:off x="10069422" y="4449991"/>
                <a:ext cx="779320" cy="531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E39DC63-CB3C-1510-D275-0B8399885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422" y="4449991"/>
                <a:ext cx="779320" cy="53181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FCD57A0-A0CA-011C-288E-FDD4C82C3009}"/>
                  </a:ext>
                </a:extLst>
              </p:cNvPr>
              <p:cNvSpPr txBox="1"/>
              <p:nvPr/>
            </p:nvSpPr>
            <p:spPr>
              <a:xfrm>
                <a:off x="2044862" y="5916999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FCD57A0-A0CA-011C-288E-FDD4C82C3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862" y="5916999"/>
                <a:ext cx="602672" cy="53296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D507F18-BBB5-9532-EC0E-CC9B3B356337}"/>
                  </a:ext>
                </a:extLst>
              </p:cNvPr>
              <p:cNvSpPr txBox="1"/>
              <p:nvPr/>
            </p:nvSpPr>
            <p:spPr>
              <a:xfrm>
                <a:off x="4779749" y="5916999"/>
                <a:ext cx="602672" cy="531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D507F18-BBB5-9532-EC0E-CC9B3B356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749" y="5916999"/>
                <a:ext cx="602672" cy="53181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8C0ADA6-70F1-E4B6-77E8-ADA092C30A14}"/>
                  </a:ext>
                </a:extLst>
              </p:cNvPr>
              <p:cNvSpPr txBox="1"/>
              <p:nvPr/>
            </p:nvSpPr>
            <p:spPr>
              <a:xfrm>
                <a:off x="7694745" y="5916999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8C0ADA6-70F1-E4B6-77E8-ADA092C30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4745" y="5916999"/>
                <a:ext cx="602672" cy="53296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F0422F-A968-A6FA-4A13-1D10C70A639E}"/>
                  </a:ext>
                </a:extLst>
              </p:cNvPr>
              <p:cNvSpPr txBox="1"/>
              <p:nvPr/>
            </p:nvSpPr>
            <p:spPr>
              <a:xfrm>
                <a:off x="10639183" y="5930693"/>
                <a:ext cx="77932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F0422F-A968-A6FA-4A13-1D10C70A6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9183" y="5930693"/>
                <a:ext cx="779320" cy="532966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871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2" grpId="0"/>
      <p:bldP spid="33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22790" t="54590" r="40594" b="9704"/>
          <a:stretch/>
        </p:blipFill>
        <p:spPr bwMode="auto">
          <a:xfrm>
            <a:off x="371301" y="182881"/>
            <a:ext cx="11416146" cy="65670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835331" y="638706"/>
                <a:ext cx="626226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331" y="638706"/>
                <a:ext cx="626226" cy="6705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513214" y="1368774"/>
                <a:ext cx="626226" cy="722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3214" y="1368774"/>
                <a:ext cx="626226" cy="722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521954" y="584717"/>
                <a:ext cx="626226" cy="724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1954" y="584717"/>
                <a:ext cx="626226" cy="7244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8880438" y="1368774"/>
                <a:ext cx="626226" cy="67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438" y="1368774"/>
                <a:ext cx="626226" cy="6743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310937" y="2715491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0937" y="2715491"/>
                <a:ext cx="602672" cy="532966"/>
              </a:xfrm>
              <a:prstGeom prst="rect">
                <a:avLst/>
              </a:prstGeom>
              <a:blipFill>
                <a:blip r:embed="rId7"/>
                <a:stretch>
                  <a:fillRect r="-2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5045824" y="2715491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824" y="2715491"/>
                <a:ext cx="602672" cy="532966"/>
              </a:xfrm>
              <a:prstGeom prst="rect">
                <a:avLst/>
              </a:prstGeom>
              <a:blipFill>
                <a:blip r:embed="rId8"/>
                <a:stretch>
                  <a:fillRect r="-2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7644937" y="2779222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937" y="2779222"/>
                <a:ext cx="602672" cy="532966"/>
              </a:xfrm>
              <a:prstGeom prst="rect">
                <a:avLst/>
              </a:prstGeom>
              <a:blipFill>
                <a:blip r:embed="rId9"/>
                <a:stretch>
                  <a:fillRect r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0525644" y="2712316"/>
                <a:ext cx="602672" cy="53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5644" y="2712316"/>
                <a:ext cx="602672" cy="539315"/>
              </a:xfrm>
              <a:prstGeom prst="rect">
                <a:avLst/>
              </a:prstGeom>
              <a:blipFill>
                <a:blip r:embed="rId10"/>
                <a:stretch>
                  <a:fillRect r="-7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232659" y="3737809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59" y="3737809"/>
                <a:ext cx="602672" cy="532966"/>
              </a:xfrm>
              <a:prstGeom prst="rect">
                <a:avLst/>
              </a:prstGeom>
              <a:blipFill>
                <a:blip r:embed="rId11"/>
                <a:stretch>
                  <a:fillRect r="-5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967546" y="3737809"/>
                <a:ext cx="602672" cy="53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546" y="3737809"/>
                <a:ext cx="602672" cy="539315"/>
              </a:xfrm>
              <a:prstGeom prst="rect">
                <a:avLst/>
              </a:prstGeom>
              <a:blipFill>
                <a:blip r:embed="rId12"/>
                <a:stretch>
                  <a:fillRect r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885216" y="3655845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216" y="3655845"/>
                <a:ext cx="602672" cy="53296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10437320" y="3645352"/>
                <a:ext cx="77932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7320" y="3645352"/>
                <a:ext cx="779320" cy="532966"/>
              </a:xfrm>
              <a:prstGeom prst="rect">
                <a:avLst/>
              </a:prstGeom>
              <a:blipFill>
                <a:blip r:embed="rId14"/>
                <a:stretch>
                  <a:fillRect r="-7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2009601" y="4671958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601" y="4671958"/>
                <a:ext cx="602672" cy="532966"/>
              </a:xfrm>
              <a:prstGeom prst="rect">
                <a:avLst/>
              </a:prstGeom>
              <a:blipFill>
                <a:blip r:embed="rId15"/>
                <a:stretch>
                  <a:fillRect r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744488" y="4671958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488" y="4671958"/>
                <a:ext cx="602672" cy="53296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7583880" y="4532468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3880" y="4532468"/>
                <a:ext cx="602672" cy="532966"/>
              </a:xfrm>
              <a:prstGeom prst="rect">
                <a:avLst/>
              </a:prstGeom>
              <a:blipFill>
                <a:blip r:embed="rId17"/>
                <a:stretch>
                  <a:fillRect r="-343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10184820" y="4532468"/>
                <a:ext cx="77932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4820" y="4532468"/>
                <a:ext cx="779320" cy="53296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310937" y="5865545"/>
                <a:ext cx="602672" cy="530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0937" y="5865545"/>
                <a:ext cx="602672" cy="53091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045824" y="5865545"/>
                <a:ext cx="602672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824" y="5865545"/>
                <a:ext cx="602672" cy="53296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7960820" y="5865545"/>
                <a:ext cx="602672" cy="53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820" y="5865545"/>
                <a:ext cx="602672" cy="53931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10515598" y="5862819"/>
                <a:ext cx="77932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598" y="5862819"/>
                <a:ext cx="779320" cy="532966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643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29741" t="24061" r="33912" b="55391"/>
          <a:stretch/>
        </p:blipFill>
        <p:spPr bwMode="auto">
          <a:xfrm>
            <a:off x="326966" y="365628"/>
            <a:ext cx="11820699" cy="58190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97327" y="2701366"/>
                <a:ext cx="213114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𝟏𝟏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27" y="2701366"/>
                <a:ext cx="2131144" cy="721801"/>
              </a:xfrm>
              <a:prstGeom prst="rect">
                <a:avLst/>
              </a:prstGeom>
              <a:blipFill>
                <a:blip r:embed="rId3"/>
                <a:stretch>
                  <a:fillRect r="-45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0957" y="2701366"/>
                <a:ext cx="213114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𝟏𝟒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957" y="2701366"/>
                <a:ext cx="2131144" cy="721801"/>
              </a:xfrm>
              <a:prstGeom prst="rect">
                <a:avLst/>
              </a:prstGeom>
              <a:blipFill>
                <a:blip r:embed="rId4"/>
                <a:stretch>
                  <a:fillRect r="-48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8344587" y="2711314"/>
                <a:ext cx="2131144" cy="730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𝟏𝟕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4587" y="2711314"/>
                <a:ext cx="2131144" cy="7309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97327" y="5042784"/>
                <a:ext cx="213114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27" y="5042784"/>
                <a:ext cx="2131144" cy="7218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0957" y="5042784"/>
                <a:ext cx="213114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957" y="5042784"/>
                <a:ext cx="2131144" cy="721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8344587" y="5052732"/>
                <a:ext cx="2131144" cy="730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</m:t>
                          </m:r>
                          <m:sSup>
                            <m:sSup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4587" y="5052732"/>
                <a:ext cx="2131144" cy="730969"/>
              </a:xfrm>
              <a:prstGeom prst="rect">
                <a:avLst/>
              </a:prstGeom>
              <a:blipFill>
                <a:blip r:embed="rId8"/>
                <a:stretch>
                  <a:fillRect r="-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173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29741" t="44447" r="34240" b="30788"/>
          <a:stretch/>
        </p:blipFill>
        <p:spPr bwMode="auto">
          <a:xfrm>
            <a:off x="315882" y="282633"/>
            <a:ext cx="11698780" cy="63010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82603" y="2910542"/>
                <a:ext cx="2127938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03" y="2910542"/>
                <a:ext cx="2127938" cy="7847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497093" y="2947746"/>
                <a:ext cx="2127938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GB" sz="4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sup>
                          </m:s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093" y="2947746"/>
                <a:ext cx="2127938" cy="7847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8322420" y="2960956"/>
                <a:ext cx="2127938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GB" sz="4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e>
                            <m:sup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p>
                          </m:s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420" y="2960956"/>
                <a:ext cx="2127938" cy="794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75160" y="5454237"/>
                <a:ext cx="2127938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sSup>
                            <m:sSupPr>
                              <m:ctrlPr>
                                <a:rPr lang="en-GB" sz="4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sup>
                          </m:s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60" y="5454237"/>
                <a:ext cx="2127938" cy="784767"/>
              </a:xfrm>
              <a:prstGeom prst="rect">
                <a:avLst/>
              </a:prstGeom>
              <a:blipFill>
                <a:blip r:embed="rId6"/>
                <a:stretch>
                  <a:fillRect r="-3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48790" y="5452227"/>
                <a:ext cx="2127938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sSup>
                            <m:sSupPr>
                              <m:ctrlPr>
                                <a:rPr lang="en-GB" sz="4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4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790" y="5452227"/>
                <a:ext cx="2127938" cy="7948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8322420" y="5466651"/>
                <a:ext cx="2127938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p>
                          <m:r>
                            <a:rPr lang="en-US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420" y="5466651"/>
                <a:ext cx="2127938" cy="7847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186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29741" t="68942" r="34240" b="10456"/>
          <a:stretch/>
        </p:blipFill>
        <p:spPr bwMode="auto">
          <a:xfrm>
            <a:off x="299257" y="243841"/>
            <a:ext cx="11637819" cy="6561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97327" y="2949598"/>
                <a:ext cx="234751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𝟔𝟒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27" y="2949598"/>
                <a:ext cx="2347514" cy="721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465662" y="2910542"/>
                <a:ext cx="2347514" cy="730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𝟏𝟐𝟓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662" y="2910542"/>
                <a:ext cx="2347514" cy="730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8201369" y="2960682"/>
                <a:ext cx="234751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sSup>
                            <m:sSup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1369" y="2960682"/>
                <a:ext cx="2347514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41909" y="5648463"/>
                <a:ext cx="234751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09" y="5648463"/>
                <a:ext cx="2347514" cy="7218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15539" y="5648463"/>
                <a:ext cx="234751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𝟏𝟒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539" y="5648463"/>
                <a:ext cx="2347514" cy="721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8289169" y="5660877"/>
                <a:ext cx="2347514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𝟐𝟏</m:t>
                              </m:r>
                            </m:sup>
                          </m:s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p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169" y="5660877"/>
                <a:ext cx="2347514" cy="7218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52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59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2020-05-05T08:42:29Z</dcterms:created>
  <dcterms:modified xsi:type="dcterms:W3CDTF">2022-09-23T07:14:30Z</dcterms:modified>
</cp:coreProperties>
</file>