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434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09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19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53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65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74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62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846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9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132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223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EDF8D-92B0-46DF-AF22-43F7C578969D}" type="datetimeFigureOut">
              <a:rPr lang="en-GB" smtClean="0"/>
              <a:t>28/05/2020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88CF5-90E4-4917-9CC4-12A777BC54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12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11" t="12135" r="11292" b="9754"/>
          <a:stretch/>
        </p:blipFill>
        <p:spPr>
          <a:xfrm>
            <a:off x="101600" y="67770"/>
            <a:ext cx="12090399" cy="679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845" t="12051" r="10567" b="9921"/>
          <a:stretch/>
        </p:blipFill>
        <p:spPr>
          <a:xfrm>
            <a:off x="0" y="1"/>
            <a:ext cx="12192000" cy="677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0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179" t="11299" r="11181" b="9253"/>
          <a:stretch/>
        </p:blipFill>
        <p:spPr>
          <a:xfrm>
            <a:off x="159657" y="0"/>
            <a:ext cx="11872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7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34" t="11383" r="11013" b="9252"/>
          <a:stretch/>
        </p:blipFill>
        <p:spPr>
          <a:xfrm>
            <a:off x="-1" y="0"/>
            <a:ext cx="12192001" cy="685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59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72344" y="2191658"/>
            <a:ext cx="85489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86861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11" t="12135" r="52011" b="9754"/>
          <a:stretch/>
        </p:blipFill>
        <p:spPr>
          <a:xfrm>
            <a:off x="101600" y="67770"/>
            <a:ext cx="5834743" cy="67902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503" r="19646"/>
          <a:stretch/>
        </p:blipFill>
        <p:spPr>
          <a:xfrm>
            <a:off x="5708072" y="1434939"/>
            <a:ext cx="6297055" cy="31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07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485" t="12135" r="11292" b="9754"/>
          <a:stretch/>
        </p:blipFill>
        <p:spPr>
          <a:xfrm>
            <a:off x="174171" y="67770"/>
            <a:ext cx="5718628" cy="67902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642" r="32528"/>
          <a:stretch/>
        </p:blipFill>
        <p:spPr>
          <a:xfrm>
            <a:off x="5325686" y="367180"/>
            <a:ext cx="6538433" cy="232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3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845" t="12051" r="51555" b="13958"/>
          <a:stretch/>
        </p:blipFill>
        <p:spPr>
          <a:xfrm>
            <a:off x="193963" y="171796"/>
            <a:ext cx="6081484" cy="660584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008" r="38684"/>
          <a:stretch/>
        </p:blipFill>
        <p:spPr>
          <a:xfrm>
            <a:off x="5436523" y="375966"/>
            <a:ext cx="6507557" cy="284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4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586" t="12051" r="10567" b="9921"/>
          <a:stretch/>
        </p:blipFill>
        <p:spPr>
          <a:xfrm>
            <a:off x="0" y="0"/>
            <a:ext cx="5950857" cy="67734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827" r="51268"/>
          <a:stretch/>
        </p:blipFill>
        <p:spPr>
          <a:xfrm>
            <a:off x="6555970" y="463128"/>
            <a:ext cx="4671754" cy="23537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83466" b="15999"/>
          <a:stretch/>
        </p:blipFill>
        <p:spPr>
          <a:xfrm>
            <a:off x="7616453" y="4331923"/>
            <a:ext cx="2641453" cy="15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73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179" t="11299" r="51174" b="13137"/>
          <a:stretch/>
        </p:blipFill>
        <p:spPr>
          <a:xfrm>
            <a:off x="210589" y="121920"/>
            <a:ext cx="5834743" cy="65227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2069"/>
          <a:stretch/>
        </p:blipFill>
        <p:spPr>
          <a:xfrm>
            <a:off x="4614558" y="1193471"/>
            <a:ext cx="7369990" cy="316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268" t="11299" r="11181" b="9253"/>
          <a:stretch/>
        </p:blipFill>
        <p:spPr>
          <a:xfrm>
            <a:off x="0" y="0"/>
            <a:ext cx="582022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49285"/>
          <a:stretch/>
        </p:blipFill>
        <p:spPr>
          <a:xfrm>
            <a:off x="5623744" y="4684629"/>
            <a:ext cx="5907920" cy="16330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47103"/>
          <a:stretch/>
        </p:blipFill>
        <p:spPr>
          <a:xfrm>
            <a:off x="5523418" y="529256"/>
            <a:ext cx="6363177" cy="139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51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34" t="11383" r="52171" b="9252"/>
          <a:stretch/>
        </p:blipFill>
        <p:spPr>
          <a:xfrm>
            <a:off x="0" y="0"/>
            <a:ext cx="5820230" cy="68552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831" r="64846"/>
          <a:stretch/>
        </p:blipFill>
        <p:spPr>
          <a:xfrm>
            <a:off x="7054735" y="343119"/>
            <a:ext cx="3441469" cy="32989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80660"/>
          <a:stretch/>
        </p:blipFill>
        <p:spPr>
          <a:xfrm>
            <a:off x="7322734" y="4819601"/>
            <a:ext cx="2297862" cy="139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5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579" t="11383" r="11013" b="18266"/>
          <a:stretch/>
        </p:blipFill>
        <p:spPr>
          <a:xfrm>
            <a:off x="101600" y="2720"/>
            <a:ext cx="5791200" cy="667517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741" t="-1" r="43120" b="-10124"/>
          <a:stretch/>
        </p:blipFill>
        <p:spPr>
          <a:xfrm>
            <a:off x="5292435" y="1201369"/>
            <a:ext cx="6250765" cy="84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2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2020-05-28T05:29:59Z</dcterms:created>
  <dcterms:modified xsi:type="dcterms:W3CDTF">2020-05-28T05:58:13Z</dcterms:modified>
</cp:coreProperties>
</file>