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90" r:id="rId2"/>
    <p:sldId id="293" r:id="rId3"/>
    <p:sldId id="294" r:id="rId4"/>
    <p:sldId id="295" r:id="rId5"/>
    <p:sldId id="296" r:id="rId6"/>
    <p:sldId id="297" r:id="rId7"/>
    <p:sldId id="298" r:id="rId8"/>
    <p:sldId id="299" r:id="rId9"/>
    <p:sldId id="300" r:id="rId10"/>
    <p:sldId id="301" r:id="rId11"/>
    <p:sldId id="302" r:id="rId12"/>
    <p:sldId id="303" r:id="rId13"/>
    <p:sldId id="25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FF"/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957F1B-5551-4608-BD22-11BC0DBB99E7}" v="488" dt="2023-11-13T15:50:36.5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26" autoAdjust="0"/>
    <p:restoredTop sz="94660"/>
  </p:normalViewPr>
  <p:slideViewPr>
    <p:cSldViewPr snapToGrid="0">
      <p:cViewPr varScale="1">
        <p:scale>
          <a:sx n="86" d="100"/>
          <a:sy n="86" d="100"/>
        </p:scale>
        <p:origin x="36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38957F1B-5551-4608-BD22-11BC0DBB99E7}"/>
    <pc:docChg chg="undo custSel addSld delSld modSld">
      <pc:chgData name="Stewart Gale" userId="3647ddd2-6040-41ae-a96d-232c23482af8" providerId="ADAL" clId="{38957F1B-5551-4608-BD22-11BC0DBB99E7}" dt="2023-11-13T15:50:45.404" v="1501" actId="1076"/>
      <pc:docMkLst>
        <pc:docMk/>
      </pc:docMkLst>
      <pc:sldChg chg="addSp delSp modSp add mod delAnim modAnim">
        <pc:chgData name="Stewart Gale" userId="3647ddd2-6040-41ae-a96d-232c23482af8" providerId="ADAL" clId="{38957F1B-5551-4608-BD22-11BC0DBB99E7}" dt="2023-11-13T15:50:45.404" v="1501" actId="1076"/>
        <pc:sldMkLst>
          <pc:docMk/>
          <pc:sldMk cId="313672052" sldId="258"/>
        </pc:sldMkLst>
        <pc:spChg chg="add mod">
          <ac:chgData name="Stewart Gale" userId="3647ddd2-6040-41ae-a96d-232c23482af8" providerId="ADAL" clId="{38957F1B-5551-4608-BD22-11BC0DBB99E7}" dt="2023-11-13T15:49:56.988" v="1489" actId="14100"/>
          <ac:spMkLst>
            <pc:docMk/>
            <pc:sldMk cId="313672052" sldId="258"/>
            <ac:spMk id="2" creationId="{47B25779-B5E2-FF5C-E9F4-8E2A11AB4499}"/>
          </ac:spMkLst>
        </pc:spChg>
        <pc:spChg chg="mod">
          <ac:chgData name="Stewart Gale" userId="3647ddd2-6040-41ae-a96d-232c23482af8" providerId="ADAL" clId="{38957F1B-5551-4608-BD22-11BC0DBB99E7}" dt="2023-11-13T15:46:23.846" v="1350" actId="1076"/>
          <ac:spMkLst>
            <pc:docMk/>
            <pc:sldMk cId="313672052" sldId="258"/>
            <ac:spMk id="3" creationId="{69EA3383-3B71-9012-B7EB-EF5F8444C47B}"/>
          </ac:spMkLst>
        </pc:spChg>
        <pc:spChg chg="add mod">
          <ac:chgData name="Stewart Gale" userId="3647ddd2-6040-41ae-a96d-232c23482af8" providerId="ADAL" clId="{38957F1B-5551-4608-BD22-11BC0DBB99E7}" dt="2023-11-13T15:50:08.828" v="1494" actId="14100"/>
          <ac:spMkLst>
            <pc:docMk/>
            <pc:sldMk cId="313672052" sldId="258"/>
            <ac:spMk id="4" creationId="{4963E37E-1BAA-2619-8E10-613D3140E51A}"/>
          </ac:spMkLst>
        </pc:spChg>
        <pc:spChg chg="del mod">
          <ac:chgData name="Stewart Gale" userId="3647ddd2-6040-41ae-a96d-232c23482af8" providerId="ADAL" clId="{38957F1B-5551-4608-BD22-11BC0DBB99E7}" dt="2023-11-13T13:23:36.686" v="513" actId="478"/>
          <ac:spMkLst>
            <pc:docMk/>
            <pc:sldMk cId="313672052" sldId="258"/>
            <ac:spMk id="5" creationId="{DF176E91-C458-ADED-2591-5787F2B28949}"/>
          </ac:spMkLst>
        </pc:spChg>
        <pc:spChg chg="add mod">
          <ac:chgData name="Stewart Gale" userId="3647ddd2-6040-41ae-a96d-232c23482af8" providerId="ADAL" clId="{38957F1B-5551-4608-BD22-11BC0DBB99E7}" dt="2023-11-13T15:49:45.207" v="1484" actId="14100"/>
          <ac:spMkLst>
            <pc:docMk/>
            <pc:sldMk cId="313672052" sldId="258"/>
            <ac:spMk id="7" creationId="{81997886-413F-2291-AC97-2AAB0015EB20}"/>
          </ac:spMkLst>
        </pc:spChg>
        <pc:spChg chg="add mod">
          <ac:chgData name="Stewart Gale" userId="3647ddd2-6040-41ae-a96d-232c23482af8" providerId="ADAL" clId="{38957F1B-5551-4608-BD22-11BC0DBB99E7}" dt="2023-11-13T15:49:51.754" v="1487" actId="1076"/>
          <ac:spMkLst>
            <pc:docMk/>
            <pc:sldMk cId="313672052" sldId="258"/>
            <ac:spMk id="8" creationId="{C2F72424-168E-FF57-F919-982019B61700}"/>
          </ac:spMkLst>
        </pc:spChg>
        <pc:spChg chg="add mod">
          <ac:chgData name="Stewart Gale" userId="3647ddd2-6040-41ae-a96d-232c23482af8" providerId="ADAL" clId="{38957F1B-5551-4608-BD22-11BC0DBB99E7}" dt="2023-11-13T15:50:45.404" v="1501" actId="1076"/>
          <ac:spMkLst>
            <pc:docMk/>
            <pc:sldMk cId="313672052" sldId="258"/>
            <ac:spMk id="10" creationId="{4E1DA019-1B76-F507-18C3-53D049BCF01B}"/>
          </ac:spMkLst>
        </pc:spChg>
        <pc:spChg chg="add mod">
          <ac:chgData name="Stewart Gale" userId="3647ddd2-6040-41ae-a96d-232c23482af8" providerId="ADAL" clId="{38957F1B-5551-4608-BD22-11BC0DBB99E7}" dt="2023-11-13T15:50:15.792" v="1497" actId="1076"/>
          <ac:spMkLst>
            <pc:docMk/>
            <pc:sldMk cId="313672052" sldId="258"/>
            <ac:spMk id="12" creationId="{6FBC76CC-E284-F4EE-7AA1-33676237EAAD}"/>
          </ac:spMkLst>
        </pc:spChg>
        <pc:picChg chg="add del mod">
          <ac:chgData name="Stewart Gale" userId="3647ddd2-6040-41ae-a96d-232c23482af8" providerId="ADAL" clId="{38957F1B-5551-4608-BD22-11BC0DBB99E7}" dt="2023-11-13T15:45:44.851" v="1337" actId="478"/>
          <ac:picMkLst>
            <pc:docMk/>
            <pc:sldMk cId="313672052" sldId="258"/>
            <ac:picMk id="6" creationId="{D01FFAF5-3A05-2C83-DB8E-3444338D82F7}"/>
          </ac:picMkLst>
        </pc:picChg>
        <pc:picChg chg="add mod">
          <ac:chgData name="Stewart Gale" userId="3647ddd2-6040-41ae-a96d-232c23482af8" providerId="ADAL" clId="{38957F1B-5551-4608-BD22-11BC0DBB99E7}" dt="2023-11-13T15:46:21.324" v="1349" actId="14100"/>
          <ac:picMkLst>
            <pc:docMk/>
            <pc:sldMk cId="313672052" sldId="258"/>
            <ac:picMk id="2050" creationId="{779A64E2-94B5-8011-65CC-94AF1D0C0E24}"/>
          </ac:picMkLst>
        </pc:picChg>
      </pc:sldChg>
      <pc:sldChg chg="del">
        <pc:chgData name="Stewart Gale" userId="3647ddd2-6040-41ae-a96d-232c23482af8" providerId="ADAL" clId="{38957F1B-5551-4608-BD22-11BC0DBB99E7}" dt="2023-04-11T06:28:32.754" v="339" actId="47"/>
        <pc:sldMkLst>
          <pc:docMk/>
          <pc:sldMk cId="2526159931" sldId="259"/>
        </pc:sldMkLst>
      </pc:sldChg>
      <pc:sldChg chg="del">
        <pc:chgData name="Stewart Gale" userId="3647ddd2-6040-41ae-a96d-232c23482af8" providerId="ADAL" clId="{38957F1B-5551-4608-BD22-11BC0DBB99E7}" dt="2023-04-11T06:28:30.045" v="331" actId="47"/>
        <pc:sldMkLst>
          <pc:docMk/>
          <pc:sldMk cId="882859269" sldId="260"/>
        </pc:sldMkLst>
      </pc:sldChg>
      <pc:sldChg chg="del">
        <pc:chgData name="Stewart Gale" userId="3647ddd2-6040-41ae-a96d-232c23482af8" providerId="ADAL" clId="{38957F1B-5551-4608-BD22-11BC0DBB99E7}" dt="2023-04-11T06:28:31.391" v="335" actId="47"/>
        <pc:sldMkLst>
          <pc:docMk/>
          <pc:sldMk cId="290728395" sldId="262"/>
        </pc:sldMkLst>
      </pc:sldChg>
      <pc:sldChg chg="del">
        <pc:chgData name="Stewart Gale" userId="3647ddd2-6040-41ae-a96d-232c23482af8" providerId="ADAL" clId="{38957F1B-5551-4608-BD22-11BC0DBB99E7}" dt="2023-04-11T06:28:30.968" v="334" actId="47"/>
        <pc:sldMkLst>
          <pc:docMk/>
          <pc:sldMk cId="3388208143" sldId="265"/>
        </pc:sldMkLst>
      </pc:sldChg>
      <pc:sldChg chg="del">
        <pc:chgData name="Stewart Gale" userId="3647ddd2-6040-41ae-a96d-232c23482af8" providerId="ADAL" clId="{38957F1B-5551-4608-BD22-11BC0DBB99E7}" dt="2023-04-11T06:28:32.396" v="338" actId="47"/>
        <pc:sldMkLst>
          <pc:docMk/>
          <pc:sldMk cId="2777661044" sldId="268"/>
        </pc:sldMkLst>
      </pc:sldChg>
      <pc:sldChg chg="del">
        <pc:chgData name="Stewart Gale" userId="3647ddd2-6040-41ae-a96d-232c23482af8" providerId="ADAL" clId="{38957F1B-5551-4608-BD22-11BC0DBB99E7}" dt="2023-04-11T06:28:32.108" v="337" actId="47"/>
        <pc:sldMkLst>
          <pc:docMk/>
          <pc:sldMk cId="2380505942" sldId="269"/>
        </pc:sldMkLst>
      </pc:sldChg>
      <pc:sldChg chg="del">
        <pc:chgData name="Stewart Gale" userId="3647ddd2-6040-41ae-a96d-232c23482af8" providerId="ADAL" clId="{38957F1B-5551-4608-BD22-11BC0DBB99E7}" dt="2023-04-11T06:28:31.735" v="336" actId="47"/>
        <pc:sldMkLst>
          <pc:docMk/>
          <pc:sldMk cId="1341280537" sldId="270"/>
        </pc:sldMkLst>
      </pc:sldChg>
      <pc:sldChg chg="delSp modSp del mod delAnim">
        <pc:chgData name="Stewart Gale" userId="3647ddd2-6040-41ae-a96d-232c23482af8" providerId="ADAL" clId="{38957F1B-5551-4608-BD22-11BC0DBB99E7}" dt="2023-11-13T15:45:29.374" v="1335" actId="47"/>
        <pc:sldMkLst>
          <pc:docMk/>
          <pc:sldMk cId="1047766900" sldId="277"/>
        </pc:sldMkLst>
        <pc:spChg chg="mod">
          <ac:chgData name="Stewart Gale" userId="3647ddd2-6040-41ae-a96d-232c23482af8" providerId="ADAL" clId="{38957F1B-5551-4608-BD22-11BC0DBB99E7}" dt="2023-11-13T13:22:44.179" v="503" actId="113"/>
          <ac:spMkLst>
            <pc:docMk/>
            <pc:sldMk cId="1047766900" sldId="277"/>
            <ac:spMk id="5" creationId="{35093AAE-10AB-4375-BBF8-C515AF0AEC98}"/>
          </ac:spMkLst>
        </pc:spChg>
        <pc:spChg chg="del">
          <ac:chgData name="Stewart Gale" userId="3647ddd2-6040-41ae-a96d-232c23482af8" providerId="ADAL" clId="{38957F1B-5551-4608-BD22-11BC0DBB99E7}" dt="2023-04-11T05:22:09.505" v="14" actId="478"/>
          <ac:spMkLst>
            <pc:docMk/>
            <pc:sldMk cId="1047766900" sldId="277"/>
            <ac:spMk id="6" creationId="{00000000-0000-0000-0000-000000000000}"/>
          </ac:spMkLst>
        </pc:spChg>
        <pc:spChg chg="del">
          <ac:chgData name="Stewart Gale" userId="3647ddd2-6040-41ae-a96d-232c23482af8" providerId="ADAL" clId="{38957F1B-5551-4608-BD22-11BC0DBB99E7}" dt="2023-04-11T05:22:09.505" v="14" actId="478"/>
          <ac:spMkLst>
            <pc:docMk/>
            <pc:sldMk cId="1047766900" sldId="277"/>
            <ac:spMk id="7" creationId="{C3990F40-2FC5-4930-B65C-B8E3E78FE70A}"/>
          </ac:spMkLst>
        </pc:spChg>
        <pc:graphicFrameChg chg="mod modGraphic">
          <ac:chgData name="Stewart Gale" userId="3647ddd2-6040-41ae-a96d-232c23482af8" providerId="ADAL" clId="{38957F1B-5551-4608-BD22-11BC0DBB99E7}" dt="2023-11-13T15:22:18.518" v="532" actId="404"/>
          <ac:graphicFrameMkLst>
            <pc:docMk/>
            <pc:sldMk cId="1047766900" sldId="277"/>
            <ac:graphicFrameMk id="4" creationId="{51330A59-0B54-45C0-AC7F-03F8E57A1B17}"/>
          </ac:graphicFrameMkLst>
        </pc:graphicFrameChg>
      </pc:sldChg>
      <pc:sldChg chg="del">
        <pc:chgData name="Stewart Gale" userId="3647ddd2-6040-41ae-a96d-232c23482af8" providerId="ADAL" clId="{38957F1B-5551-4608-BD22-11BC0DBB99E7}" dt="2023-04-11T06:25:15.811" v="182" actId="47"/>
        <pc:sldMkLst>
          <pc:docMk/>
          <pc:sldMk cId="1036284903" sldId="278"/>
        </pc:sldMkLst>
      </pc:sldChg>
      <pc:sldChg chg="del">
        <pc:chgData name="Stewart Gale" userId="3647ddd2-6040-41ae-a96d-232c23482af8" providerId="ADAL" clId="{38957F1B-5551-4608-BD22-11BC0DBB99E7}" dt="2023-04-11T06:28:28.908" v="328" actId="47"/>
        <pc:sldMkLst>
          <pc:docMk/>
          <pc:sldMk cId="372577465" sldId="279"/>
        </pc:sldMkLst>
      </pc:sldChg>
      <pc:sldChg chg="del">
        <pc:chgData name="Stewart Gale" userId="3647ddd2-6040-41ae-a96d-232c23482af8" providerId="ADAL" clId="{38957F1B-5551-4608-BD22-11BC0DBB99E7}" dt="2023-04-11T06:28:29.760" v="330" actId="47"/>
        <pc:sldMkLst>
          <pc:docMk/>
          <pc:sldMk cId="3395151593" sldId="281"/>
        </pc:sldMkLst>
      </pc:sldChg>
      <pc:sldChg chg="del">
        <pc:chgData name="Stewart Gale" userId="3647ddd2-6040-41ae-a96d-232c23482af8" providerId="ADAL" clId="{38957F1B-5551-4608-BD22-11BC0DBB99E7}" dt="2023-04-11T06:28:29.362" v="329" actId="47"/>
        <pc:sldMkLst>
          <pc:docMk/>
          <pc:sldMk cId="3305225713" sldId="282"/>
        </pc:sldMkLst>
      </pc:sldChg>
      <pc:sldChg chg="del">
        <pc:chgData name="Stewart Gale" userId="3647ddd2-6040-41ae-a96d-232c23482af8" providerId="ADAL" clId="{38957F1B-5551-4608-BD22-11BC0DBB99E7}" dt="2023-04-11T06:28:33.074" v="340" actId="47"/>
        <pc:sldMkLst>
          <pc:docMk/>
          <pc:sldMk cId="542658959" sldId="283"/>
        </pc:sldMkLst>
      </pc:sldChg>
      <pc:sldChg chg="del">
        <pc:chgData name="Stewart Gale" userId="3647ddd2-6040-41ae-a96d-232c23482af8" providerId="ADAL" clId="{38957F1B-5551-4608-BD22-11BC0DBB99E7}" dt="2023-04-11T06:28:30.653" v="333" actId="47"/>
        <pc:sldMkLst>
          <pc:docMk/>
          <pc:sldMk cId="2458347293" sldId="289"/>
        </pc:sldMkLst>
      </pc:sldChg>
      <pc:sldChg chg="modSp mod">
        <pc:chgData name="Stewart Gale" userId="3647ddd2-6040-41ae-a96d-232c23482af8" providerId="ADAL" clId="{38957F1B-5551-4608-BD22-11BC0DBB99E7}" dt="2023-04-11T06:24:57.985" v="180" actId="1076"/>
        <pc:sldMkLst>
          <pc:docMk/>
          <pc:sldMk cId="1941001224" sldId="290"/>
        </pc:sldMkLst>
        <pc:spChg chg="mod">
          <ac:chgData name="Stewart Gale" userId="3647ddd2-6040-41ae-a96d-232c23482af8" providerId="ADAL" clId="{38957F1B-5551-4608-BD22-11BC0DBB99E7}" dt="2023-04-11T06:24:57.985" v="180" actId="1076"/>
          <ac:spMkLst>
            <pc:docMk/>
            <pc:sldMk cId="1941001224" sldId="290"/>
            <ac:spMk id="4" creationId="{B956C99E-685C-4BF8-AE13-5889AF7B71F4}"/>
          </ac:spMkLst>
        </pc:spChg>
      </pc:sldChg>
      <pc:sldChg chg="del">
        <pc:chgData name="Stewart Gale" userId="3647ddd2-6040-41ae-a96d-232c23482af8" providerId="ADAL" clId="{38957F1B-5551-4608-BD22-11BC0DBB99E7}" dt="2023-04-11T06:28:30.410" v="332" actId="47"/>
        <pc:sldMkLst>
          <pc:docMk/>
          <pc:sldMk cId="514332360" sldId="291"/>
        </pc:sldMkLst>
      </pc:sldChg>
      <pc:sldChg chg="addSp delSp modSp add del mod modAnim">
        <pc:chgData name="Stewart Gale" userId="3647ddd2-6040-41ae-a96d-232c23482af8" providerId="ADAL" clId="{38957F1B-5551-4608-BD22-11BC0DBB99E7}" dt="2023-11-13T15:45:36.878" v="1336" actId="47"/>
        <pc:sldMkLst>
          <pc:docMk/>
          <pc:sldMk cId="213192363" sldId="292"/>
        </pc:sldMkLst>
        <pc:spChg chg="add mod">
          <ac:chgData name="Stewart Gale" userId="3647ddd2-6040-41ae-a96d-232c23482af8" providerId="ADAL" clId="{38957F1B-5551-4608-BD22-11BC0DBB99E7}" dt="2023-04-11T06:28:03.593" v="321" actId="1076"/>
          <ac:spMkLst>
            <pc:docMk/>
            <pc:sldMk cId="213192363" sldId="292"/>
            <ac:spMk id="2" creationId="{CE6B097C-3882-F1FE-6B17-9A610E9E7E5F}"/>
          </ac:spMkLst>
        </pc:spChg>
        <pc:spChg chg="add mod">
          <ac:chgData name="Stewart Gale" userId="3647ddd2-6040-41ae-a96d-232c23482af8" providerId="ADAL" clId="{38957F1B-5551-4608-BD22-11BC0DBB99E7}" dt="2023-04-11T06:28:11.918" v="325" actId="1076"/>
          <ac:spMkLst>
            <pc:docMk/>
            <pc:sldMk cId="213192363" sldId="292"/>
            <ac:spMk id="3" creationId="{C1C8CA6E-EC53-411B-FCD1-8740438D1D6B}"/>
          </ac:spMkLst>
        </pc:spChg>
        <pc:spChg chg="del">
          <ac:chgData name="Stewart Gale" userId="3647ddd2-6040-41ae-a96d-232c23482af8" providerId="ADAL" clId="{38957F1B-5551-4608-BD22-11BC0DBB99E7}" dt="2023-04-11T06:25:22.511" v="184" actId="478"/>
          <ac:spMkLst>
            <pc:docMk/>
            <pc:sldMk cId="213192363" sldId="292"/>
            <ac:spMk id="5" creationId="{35093AAE-10AB-4375-BBF8-C515AF0AEC98}"/>
          </ac:spMkLst>
        </pc:spChg>
        <pc:spChg chg="add mod">
          <ac:chgData name="Stewart Gale" userId="3647ddd2-6040-41ae-a96d-232c23482af8" providerId="ADAL" clId="{38957F1B-5551-4608-BD22-11BC0DBB99E7}" dt="2023-04-11T06:28:07.339" v="323" actId="14100"/>
          <ac:spMkLst>
            <pc:docMk/>
            <pc:sldMk cId="213192363" sldId="292"/>
            <ac:spMk id="7" creationId="{4558BA6A-7C4E-E53B-C392-E382E0AB0560}"/>
          </ac:spMkLst>
        </pc:spChg>
      </pc:sldChg>
      <pc:sldChg chg="addSp delSp modSp new add del mod modAnim">
        <pc:chgData name="Stewart Gale" userId="3647ddd2-6040-41ae-a96d-232c23482af8" providerId="ADAL" clId="{38957F1B-5551-4608-BD22-11BC0DBB99E7}" dt="2023-11-13T15:25:54.674" v="709" actId="2696"/>
        <pc:sldMkLst>
          <pc:docMk/>
          <pc:sldMk cId="2312671191" sldId="293"/>
        </pc:sldMkLst>
        <pc:spChg chg="del">
          <ac:chgData name="Stewart Gale" userId="3647ddd2-6040-41ae-a96d-232c23482af8" providerId="ADAL" clId="{38957F1B-5551-4608-BD22-11BC0DBB99E7}" dt="2023-11-13T15:22:23.953" v="534" actId="478"/>
          <ac:spMkLst>
            <pc:docMk/>
            <pc:sldMk cId="2312671191" sldId="293"/>
            <ac:spMk id="2" creationId="{BFA3B114-D9D7-00F7-BBD6-94AD883726D5}"/>
          </ac:spMkLst>
        </pc:spChg>
        <pc:spChg chg="del">
          <ac:chgData name="Stewart Gale" userId="3647ddd2-6040-41ae-a96d-232c23482af8" providerId="ADAL" clId="{38957F1B-5551-4608-BD22-11BC0DBB99E7}" dt="2023-11-13T15:22:23.953" v="534" actId="478"/>
          <ac:spMkLst>
            <pc:docMk/>
            <pc:sldMk cId="2312671191" sldId="293"/>
            <ac:spMk id="3" creationId="{8A399FCB-4576-74E9-B656-9737274B56EA}"/>
          </ac:spMkLst>
        </pc:spChg>
        <pc:spChg chg="add mod">
          <ac:chgData name="Stewart Gale" userId="3647ddd2-6040-41ae-a96d-232c23482af8" providerId="ADAL" clId="{38957F1B-5551-4608-BD22-11BC0DBB99E7}" dt="2023-11-13T15:24:31.919" v="601" actId="1076"/>
          <ac:spMkLst>
            <pc:docMk/>
            <pc:sldMk cId="2312671191" sldId="293"/>
            <ac:spMk id="4" creationId="{EC17281F-355E-6BB2-4AA2-81A0BA26A2B1}"/>
          </ac:spMkLst>
        </pc:spChg>
        <pc:spChg chg="add mod">
          <ac:chgData name="Stewart Gale" userId="3647ddd2-6040-41ae-a96d-232c23482af8" providerId="ADAL" clId="{38957F1B-5551-4608-BD22-11BC0DBB99E7}" dt="2023-11-13T15:25:14.822" v="696" actId="1076"/>
          <ac:spMkLst>
            <pc:docMk/>
            <pc:sldMk cId="2312671191" sldId="293"/>
            <ac:spMk id="5" creationId="{375D2FE0-AAF7-FC34-1948-A9C3A70B0FF4}"/>
          </ac:spMkLst>
        </pc:spChg>
        <pc:spChg chg="add mod">
          <ac:chgData name="Stewart Gale" userId="3647ddd2-6040-41ae-a96d-232c23482af8" providerId="ADAL" clId="{38957F1B-5551-4608-BD22-11BC0DBB99E7}" dt="2023-11-13T15:25:43.994" v="706" actId="1076"/>
          <ac:spMkLst>
            <pc:docMk/>
            <pc:sldMk cId="2312671191" sldId="293"/>
            <ac:spMk id="7" creationId="{E11C8A8F-8D37-79F6-52D4-C450ADCAF10B}"/>
          </ac:spMkLst>
        </pc:spChg>
        <pc:picChg chg="add mod">
          <ac:chgData name="Stewart Gale" userId="3647ddd2-6040-41ae-a96d-232c23482af8" providerId="ADAL" clId="{38957F1B-5551-4608-BD22-11BC0DBB99E7}" dt="2023-11-13T15:23:57.116" v="590" actId="1076"/>
          <ac:picMkLst>
            <pc:docMk/>
            <pc:sldMk cId="2312671191" sldId="293"/>
            <ac:picMk id="1026" creationId="{E3717E62-65C9-DC76-C9D9-2093C74B7863}"/>
          </ac:picMkLst>
        </pc:picChg>
      </pc:sldChg>
      <pc:sldChg chg="addSp modSp add mod modAnim">
        <pc:chgData name="Stewart Gale" userId="3647ddd2-6040-41ae-a96d-232c23482af8" providerId="ADAL" clId="{38957F1B-5551-4608-BD22-11BC0DBB99E7}" dt="2023-11-13T15:36:20.078" v="1047" actId="20577"/>
        <pc:sldMkLst>
          <pc:docMk/>
          <pc:sldMk cId="1047804221" sldId="294"/>
        </pc:sldMkLst>
        <pc:spChg chg="add mod">
          <ac:chgData name="Stewart Gale" userId="3647ddd2-6040-41ae-a96d-232c23482af8" providerId="ADAL" clId="{38957F1B-5551-4608-BD22-11BC0DBB99E7}" dt="2023-11-13T15:36:04.040" v="1036" actId="1076"/>
          <ac:spMkLst>
            <pc:docMk/>
            <pc:sldMk cId="1047804221" sldId="294"/>
            <ac:spMk id="2" creationId="{C38C159B-B931-5078-507C-898E5BE795BB}"/>
          </ac:spMkLst>
        </pc:spChg>
        <pc:spChg chg="mod">
          <ac:chgData name="Stewart Gale" userId="3647ddd2-6040-41ae-a96d-232c23482af8" providerId="ADAL" clId="{38957F1B-5551-4608-BD22-11BC0DBB99E7}" dt="2023-11-13T15:27:46.362" v="772" actId="1038"/>
          <ac:spMkLst>
            <pc:docMk/>
            <pc:sldMk cId="1047804221" sldId="294"/>
            <ac:spMk id="4" creationId="{EC17281F-355E-6BB2-4AA2-81A0BA26A2B1}"/>
          </ac:spMkLst>
        </pc:spChg>
        <pc:spChg chg="mod">
          <ac:chgData name="Stewart Gale" userId="3647ddd2-6040-41ae-a96d-232c23482af8" providerId="ADAL" clId="{38957F1B-5551-4608-BD22-11BC0DBB99E7}" dt="2023-11-13T15:27:46.362" v="772" actId="1038"/>
          <ac:spMkLst>
            <pc:docMk/>
            <pc:sldMk cId="1047804221" sldId="294"/>
            <ac:spMk id="5" creationId="{375D2FE0-AAF7-FC34-1948-A9C3A70B0FF4}"/>
          </ac:spMkLst>
        </pc:spChg>
        <pc:spChg chg="mod">
          <ac:chgData name="Stewart Gale" userId="3647ddd2-6040-41ae-a96d-232c23482af8" providerId="ADAL" clId="{38957F1B-5551-4608-BD22-11BC0DBB99E7}" dt="2023-11-13T15:36:20.078" v="1047" actId="20577"/>
          <ac:spMkLst>
            <pc:docMk/>
            <pc:sldMk cId="1047804221" sldId="294"/>
            <ac:spMk id="7" creationId="{E11C8A8F-8D37-79F6-52D4-C450ADCAF10B}"/>
          </ac:spMkLst>
        </pc:spChg>
        <pc:picChg chg="mod">
          <ac:chgData name="Stewart Gale" userId="3647ddd2-6040-41ae-a96d-232c23482af8" providerId="ADAL" clId="{38957F1B-5551-4608-BD22-11BC0DBB99E7}" dt="2023-11-13T15:27:46.362" v="772" actId="1038"/>
          <ac:picMkLst>
            <pc:docMk/>
            <pc:sldMk cId="1047804221" sldId="294"/>
            <ac:picMk id="1026" creationId="{E3717E62-65C9-DC76-C9D9-2093C74B7863}"/>
          </ac:picMkLst>
        </pc:picChg>
      </pc:sldChg>
      <pc:sldChg chg="addSp delSp modSp add mod delAnim modAnim">
        <pc:chgData name="Stewart Gale" userId="3647ddd2-6040-41ae-a96d-232c23482af8" providerId="ADAL" clId="{38957F1B-5551-4608-BD22-11BC0DBB99E7}" dt="2023-11-13T15:33:13.933" v="928" actId="1076"/>
        <pc:sldMkLst>
          <pc:docMk/>
          <pc:sldMk cId="103059440" sldId="295"/>
        </pc:sldMkLst>
        <pc:spChg chg="del">
          <ac:chgData name="Stewart Gale" userId="3647ddd2-6040-41ae-a96d-232c23482af8" providerId="ADAL" clId="{38957F1B-5551-4608-BD22-11BC0DBB99E7}" dt="2023-11-13T15:33:03.405" v="919" actId="478"/>
          <ac:spMkLst>
            <pc:docMk/>
            <pc:sldMk cId="103059440" sldId="295"/>
            <ac:spMk id="2" creationId="{C38C159B-B931-5078-507C-898E5BE795BB}"/>
          </ac:spMkLst>
        </pc:spChg>
        <pc:spChg chg="add mod">
          <ac:chgData name="Stewart Gale" userId="3647ddd2-6040-41ae-a96d-232c23482af8" providerId="ADAL" clId="{38957F1B-5551-4608-BD22-11BC0DBB99E7}" dt="2023-11-13T15:31:17.543" v="848" actId="20577"/>
          <ac:spMkLst>
            <pc:docMk/>
            <pc:sldMk cId="103059440" sldId="295"/>
            <ac:spMk id="3" creationId="{11A74EF2-E27B-71D8-B451-7918DC2E152C}"/>
          </ac:spMkLst>
        </pc:spChg>
        <pc:spChg chg="mod">
          <ac:chgData name="Stewart Gale" userId="3647ddd2-6040-41ae-a96d-232c23482af8" providerId="ADAL" clId="{38957F1B-5551-4608-BD22-11BC0DBB99E7}" dt="2023-11-13T15:32:51.074" v="912" actId="20577"/>
          <ac:spMkLst>
            <pc:docMk/>
            <pc:sldMk cId="103059440" sldId="295"/>
            <ac:spMk id="4" creationId="{EC17281F-355E-6BB2-4AA2-81A0BA26A2B1}"/>
          </ac:spMkLst>
        </pc:spChg>
        <pc:spChg chg="mod">
          <ac:chgData name="Stewart Gale" userId="3647ddd2-6040-41ae-a96d-232c23482af8" providerId="ADAL" clId="{38957F1B-5551-4608-BD22-11BC0DBB99E7}" dt="2023-11-13T15:32:43.691" v="909" actId="404"/>
          <ac:spMkLst>
            <pc:docMk/>
            <pc:sldMk cId="103059440" sldId="295"/>
            <ac:spMk id="5" creationId="{375D2FE0-AAF7-FC34-1948-A9C3A70B0FF4}"/>
          </ac:spMkLst>
        </pc:spChg>
        <pc:spChg chg="mod">
          <ac:chgData name="Stewart Gale" userId="3647ddd2-6040-41ae-a96d-232c23482af8" providerId="ADAL" clId="{38957F1B-5551-4608-BD22-11BC0DBB99E7}" dt="2023-11-13T15:33:13.933" v="928" actId="1076"/>
          <ac:spMkLst>
            <pc:docMk/>
            <pc:sldMk cId="103059440" sldId="295"/>
            <ac:spMk id="7" creationId="{E11C8A8F-8D37-79F6-52D4-C450ADCAF10B}"/>
          </ac:spMkLst>
        </pc:spChg>
      </pc:sldChg>
      <pc:sldChg chg="modSp add mod">
        <pc:chgData name="Stewart Gale" userId="3647ddd2-6040-41ae-a96d-232c23482af8" providerId="ADAL" clId="{38957F1B-5551-4608-BD22-11BC0DBB99E7}" dt="2023-11-13T15:33:50.807" v="940" actId="1076"/>
        <pc:sldMkLst>
          <pc:docMk/>
          <pc:sldMk cId="357292258" sldId="296"/>
        </pc:sldMkLst>
        <pc:spChg chg="mod">
          <ac:chgData name="Stewart Gale" userId="3647ddd2-6040-41ae-a96d-232c23482af8" providerId="ADAL" clId="{38957F1B-5551-4608-BD22-11BC0DBB99E7}" dt="2023-11-13T15:33:42.683" v="939" actId="20577"/>
          <ac:spMkLst>
            <pc:docMk/>
            <pc:sldMk cId="357292258" sldId="296"/>
            <ac:spMk id="5" creationId="{375D2FE0-AAF7-FC34-1948-A9C3A70B0FF4}"/>
          </ac:spMkLst>
        </pc:spChg>
        <pc:spChg chg="mod">
          <ac:chgData name="Stewart Gale" userId="3647ddd2-6040-41ae-a96d-232c23482af8" providerId="ADAL" clId="{38957F1B-5551-4608-BD22-11BC0DBB99E7}" dt="2023-11-13T15:33:50.807" v="940" actId="1076"/>
          <ac:spMkLst>
            <pc:docMk/>
            <pc:sldMk cId="357292258" sldId="296"/>
            <ac:spMk id="7" creationId="{E11C8A8F-8D37-79F6-52D4-C450ADCAF10B}"/>
          </ac:spMkLst>
        </pc:spChg>
      </pc:sldChg>
      <pc:sldChg chg="modSp add mod">
        <pc:chgData name="Stewart Gale" userId="3647ddd2-6040-41ae-a96d-232c23482af8" providerId="ADAL" clId="{38957F1B-5551-4608-BD22-11BC0DBB99E7}" dt="2023-11-13T15:34:28.677" v="948" actId="1076"/>
        <pc:sldMkLst>
          <pc:docMk/>
          <pc:sldMk cId="1471865330" sldId="297"/>
        </pc:sldMkLst>
        <pc:spChg chg="mod">
          <ac:chgData name="Stewart Gale" userId="3647ddd2-6040-41ae-a96d-232c23482af8" providerId="ADAL" clId="{38957F1B-5551-4608-BD22-11BC0DBB99E7}" dt="2023-11-13T15:34:07.453" v="946" actId="20577"/>
          <ac:spMkLst>
            <pc:docMk/>
            <pc:sldMk cId="1471865330" sldId="297"/>
            <ac:spMk id="5" creationId="{375D2FE0-AAF7-FC34-1948-A9C3A70B0FF4}"/>
          </ac:spMkLst>
        </pc:spChg>
        <pc:spChg chg="mod">
          <ac:chgData name="Stewart Gale" userId="3647ddd2-6040-41ae-a96d-232c23482af8" providerId="ADAL" clId="{38957F1B-5551-4608-BD22-11BC0DBB99E7}" dt="2023-11-13T15:34:28.677" v="948" actId="1076"/>
          <ac:spMkLst>
            <pc:docMk/>
            <pc:sldMk cId="1471865330" sldId="297"/>
            <ac:spMk id="7" creationId="{E11C8A8F-8D37-79F6-52D4-C450ADCAF10B}"/>
          </ac:spMkLst>
        </pc:spChg>
      </pc:sldChg>
      <pc:sldChg chg="addSp delSp modSp add mod delAnim modAnim">
        <pc:chgData name="Stewart Gale" userId="3647ddd2-6040-41ae-a96d-232c23482af8" providerId="ADAL" clId="{38957F1B-5551-4608-BD22-11BC0DBB99E7}" dt="2023-11-13T15:37:44.425" v="1089" actId="1076"/>
        <pc:sldMkLst>
          <pc:docMk/>
          <pc:sldMk cId="1840883604" sldId="298"/>
        </pc:sldMkLst>
        <pc:spChg chg="add mod">
          <ac:chgData name="Stewart Gale" userId="3647ddd2-6040-41ae-a96d-232c23482af8" providerId="ADAL" clId="{38957F1B-5551-4608-BD22-11BC0DBB99E7}" dt="2023-11-13T15:37:27.161" v="1078" actId="6549"/>
          <ac:spMkLst>
            <pc:docMk/>
            <pc:sldMk cId="1840883604" sldId="298"/>
            <ac:spMk id="2" creationId="{E67141A8-EDD4-F136-E25C-8D97BF9B36B3}"/>
          </ac:spMkLst>
        </pc:spChg>
        <pc:spChg chg="mod">
          <ac:chgData name="Stewart Gale" userId="3647ddd2-6040-41ae-a96d-232c23482af8" providerId="ADAL" clId="{38957F1B-5551-4608-BD22-11BC0DBB99E7}" dt="2023-11-13T15:34:58.013" v="950" actId="20577"/>
          <ac:spMkLst>
            <pc:docMk/>
            <pc:sldMk cId="1840883604" sldId="298"/>
            <ac:spMk id="3" creationId="{11A74EF2-E27B-71D8-B451-7918DC2E152C}"/>
          </ac:spMkLst>
        </pc:spChg>
        <pc:spChg chg="mod">
          <ac:chgData name="Stewart Gale" userId="3647ddd2-6040-41ae-a96d-232c23482af8" providerId="ADAL" clId="{38957F1B-5551-4608-BD22-11BC0DBB99E7}" dt="2023-11-13T15:37:19.588" v="1069" actId="20577"/>
          <ac:spMkLst>
            <pc:docMk/>
            <pc:sldMk cId="1840883604" sldId="298"/>
            <ac:spMk id="5" creationId="{375D2FE0-AAF7-FC34-1948-A9C3A70B0FF4}"/>
          </ac:spMkLst>
        </pc:spChg>
        <pc:spChg chg="add mod">
          <ac:chgData name="Stewart Gale" userId="3647ddd2-6040-41ae-a96d-232c23482af8" providerId="ADAL" clId="{38957F1B-5551-4608-BD22-11BC0DBB99E7}" dt="2023-11-13T15:37:44.425" v="1089" actId="1076"/>
          <ac:spMkLst>
            <pc:docMk/>
            <pc:sldMk cId="1840883604" sldId="298"/>
            <ac:spMk id="6" creationId="{E2502E32-648C-CCAF-4566-DA1A552B0FAF}"/>
          </ac:spMkLst>
        </pc:spChg>
        <pc:spChg chg="del mod">
          <ac:chgData name="Stewart Gale" userId="3647ddd2-6040-41ae-a96d-232c23482af8" providerId="ADAL" clId="{38957F1B-5551-4608-BD22-11BC0DBB99E7}" dt="2023-11-13T15:35:21.927" v="1016" actId="478"/>
          <ac:spMkLst>
            <pc:docMk/>
            <pc:sldMk cId="1840883604" sldId="298"/>
            <ac:spMk id="7" creationId="{E11C8A8F-8D37-79F6-52D4-C450ADCAF10B}"/>
          </ac:spMkLst>
        </pc:spChg>
      </pc:sldChg>
      <pc:sldChg chg="modSp add del mod">
        <pc:chgData name="Stewart Gale" userId="3647ddd2-6040-41ae-a96d-232c23482af8" providerId="ADAL" clId="{38957F1B-5551-4608-BD22-11BC0DBB99E7}" dt="2023-11-13T15:39:00.388" v="1134" actId="47"/>
        <pc:sldMkLst>
          <pc:docMk/>
          <pc:sldMk cId="2086884866" sldId="299"/>
        </pc:sldMkLst>
        <pc:spChg chg="mod">
          <ac:chgData name="Stewart Gale" userId="3647ddd2-6040-41ae-a96d-232c23482af8" providerId="ADAL" clId="{38957F1B-5551-4608-BD22-11BC0DBB99E7}" dt="2023-11-13T15:38:56.571" v="1133" actId="20577"/>
          <ac:spMkLst>
            <pc:docMk/>
            <pc:sldMk cId="2086884866" sldId="299"/>
            <ac:spMk id="3" creationId="{11A74EF2-E27B-71D8-B451-7918DC2E152C}"/>
          </ac:spMkLst>
        </pc:spChg>
        <pc:spChg chg="mod">
          <ac:chgData name="Stewart Gale" userId="3647ddd2-6040-41ae-a96d-232c23482af8" providerId="ADAL" clId="{38957F1B-5551-4608-BD22-11BC0DBB99E7}" dt="2023-11-13T15:38:54.760" v="1132" actId="14100"/>
          <ac:spMkLst>
            <pc:docMk/>
            <pc:sldMk cId="2086884866" sldId="299"/>
            <ac:spMk id="4" creationId="{EC17281F-355E-6BB2-4AA2-81A0BA26A2B1}"/>
          </ac:spMkLst>
        </pc:spChg>
      </pc:sldChg>
      <pc:sldChg chg="modSp add mod">
        <pc:chgData name="Stewart Gale" userId="3647ddd2-6040-41ae-a96d-232c23482af8" providerId="ADAL" clId="{38957F1B-5551-4608-BD22-11BC0DBB99E7}" dt="2023-11-13T15:40:47.616" v="1187" actId="14100"/>
        <pc:sldMkLst>
          <pc:docMk/>
          <pc:sldMk cId="3009644223" sldId="299"/>
        </pc:sldMkLst>
        <pc:spChg chg="mod">
          <ac:chgData name="Stewart Gale" userId="3647ddd2-6040-41ae-a96d-232c23482af8" providerId="ADAL" clId="{38957F1B-5551-4608-BD22-11BC0DBB99E7}" dt="2023-11-13T15:40:28.047" v="1179" actId="20577"/>
          <ac:spMkLst>
            <pc:docMk/>
            <pc:sldMk cId="3009644223" sldId="299"/>
            <ac:spMk id="2" creationId="{E67141A8-EDD4-F136-E25C-8D97BF9B36B3}"/>
          </ac:spMkLst>
        </pc:spChg>
        <pc:spChg chg="mod">
          <ac:chgData name="Stewart Gale" userId="3647ddd2-6040-41ae-a96d-232c23482af8" providerId="ADAL" clId="{38957F1B-5551-4608-BD22-11BC0DBB99E7}" dt="2023-11-13T15:39:13.082" v="1143" actId="20577"/>
          <ac:spMkLst>
            <pc:docMk/>
            <pc:sldMk cId="3009644223" sldId="299"/>
            <ac:spMk id="4" creationId="{EC17281F-355E-6BB2-4AA2-81A0BA26A2B1}"/>
          </ac:spMkLst>
        </pc:spChg>
        <pc:spChg chg="mod">
          <ac:chgData name="Stewart Gale" userId="3647ddd2-6040-41ae-a96d-232c23482af8" providerId="ADAL" clId="{38957F1B-5551-4608-BD22-11BC0DBB99E7}" dt="2023-11-13T15:40:19.418" v="1167" actId="20577"/>
          <ac:spMkLst>
            <pc:docMk/>
            <pc:sldMk cId="3009644223" sldId="299"/>
            <ac:spMk id="5" creationId="{375D2FE0-AAF7-FC34-1948-A9C3A70B0FF4}"/>
          </ac:spMkLst>
        </pc:spChg>
        <pc:spChg chg="mod">
          <ac:chgData name="Stewart Gale" userId="3647ddd2-6040-41ae-a96d-232c23482af8" providerId="ADAL" clId="{38957F1B-5551-4608-BD22-11BC0DBB99E7}" dt="2023-11-13T15:40:47.616" v="1187" actId="14100"/>
          <ac:spMkLst>
            <pc:docMk/>
            <pc:sldMk cId="3009644223" sldId="299"/>
            <ac:spMk id="6" creationId="{E2502E32-648C-CCAF-4566-DA1A552B0FAF}"/>
          </ac:spMkLst>
        </pc:spChg>
      </pc:sldChg>
      <pc:sldChg chg="modSp add mod">
        <pc:chgData name="Stewart Gale" userId="3647ddd2-6040-41ae-a96d-232c23482af8" providerId="ADAL" clId="{38957F1B-5551-4608-BD22-11BC0DBB99E7}" dt="2023-11-13T15:42:35.922" v="1274" actId="1076"/>
        <pc:sldMkLst>
          <pc:docMk/>
          <pc:sldMk cId="1254124521" sldId="300"/>
        </pc:sldMkLst>
        <pc:spChg chg="mod">
          <ac:chgData name="Stewart Gale" userId="3647ddd2-6040-41ae-a96d-232c23482af8" providerId="ADAL" clId="{38957F1B-5551-4608-BD22-11BC0DBB99E7}" dt="2023-11-13T15:42:29.795" v="1271" actId="1076"/>
          <ac:spMkLst>
            <pc:docMk/>
            <pc:sldMk cId="1254124521" sldId="300"/>
            <ac:spMk id="2" creationId="{E67141A8-EDD4-F136-E25C-8D97BF9B36B3}"/>
          </ac:spMkLst>
        </pc:spChg>
        <pc:spChg chg="mod">
          <ac:chgData name="Stewart Gale" userId="3647ddd2-6040-41ae-a96d-232c23482af8" providerId="ADAL" clId="{38957F1B-5551-4608-BD22-11BC0DBB99E7}" dt="2023-11-13T15:41:05.579" v="1198" actId="14100"/>
          <ac:spMkLst>
            <pc:docMk/>
            <pc:sldMk cId="1254124521" sldId="300"/>
            <ac:spMk id="3" creationId="{11A74EF2-E27B-71D8-B451-7918DC2E152C}"/>
          </ac:spMkLst>
        </pc:spChg>
        <pc:spChg chg="mod">
          <ac:chgData name="Stewart Gale" userId="3647ddd2-6040-41ae-a96d-232c23482af8" providerId="ADAL" clId="{38957F1B-5551-4608-BD22-11BC0DBB99E7}" dt="2023-11-13T15:41:19.012" v="1217" actId="20577"/>
          <ac:spMkLst>
            <pc:docMk/>
            <pc:sldMk cId="1254124521" sldId="300"/>
            <ac:spMk id="5" creationId="{375D2FE0-AAF7-FC34-1948-A9C3A70B0FF4}"/>
          </ac:spMkLst>
        </pc:spChg>
        <pc:spChg chg="mod">
          <ac:chgData name="Stewart Gale" userId="3647ddd2-6040-41ae-a96d-232c23482af8" providerId="ADAL" clId="{38957F1B-5551-4608-BD22-11BC0DBB99E7}" dt="2023-11-13T15:42:35.922" v="1274" actId="1076"/>
          <ac:spMkLst>
            <pc:docMk/>
            <pc:sldMk cId="1254124521" sldId="300"/>
            <ac:spMk id="6" creationId="{E2502E32-648C-CCAF-4566-DA1A552B0FAF}"/>
          </ac:spMkLst>
        </pc:spChg>
      </pc:sldChg>
      <pc:sldChg chg="modSp add mod">
        <pc:chgData name="Stewart Gale" userId="3647ddd2-6040-41ae-a96d-232c23482af8" providerId="ADAL" clId="{38957F1B-5551-4608-BD22-11BC0DBB99E7}" dt="2023-11-13T15:43:18.292" v="1285" actId="20577"/>
        <pc:sldMkLst>
          <pc:docMk/>
          <pc:sldMk cId="3156860847" sldId="301"/>
        </pc:sldMkLst>
        <pc:spChg chg="mod">
          <ac:chgData name="Stewart Gale" userId="3647ddd2-6040-41ae-a96d-232c23482af8" providerId="ADAL" clId="{38957F1B-5551-4608-BD22-11BC0DBB99E7}" dt="2023-11-13T15:43:12.950" v="1281" actId="20577"/>
          <ac:spMkLst>
            <pc:docMk/>
            <pc:sldMk cId="3156860847" sldId="301"/>
            <ac:spMk id="2" creationId="{E67141A8-EDD4-F136-E25C-8D97BF9B36B3}"/>
          </ac:spMkLst>
        </pc:spChg>
        <pc:spChg chg="mod">
          <ac:chgData name="Stewart Gale" userId="3647ddd2-6040-41ae-a96d-232c23482af8" providerId="ADAL" clId="{38957F1B-5551-4608-BD22-11BC0DBB99E7}" dt="2023-11-13T15:42:46.049" v="1277" actId="20577"/>
          <ac:spMkLst>
            <pc:docMk/>
            <pc:sldMk cId="3156860847" sldId="301"/>
            <ac:spMk id="3" creationId="{11A74EF2-E27B-71D8-B451-7918DC2E152C}"/>
          </ac:spMkLst>
        </pc:spChg>
        <pc:spChg chg="mod">
          <ac:chgData name="Stewart Gale" userId="3647ddd2-6040-41ae-a96d-232c23482af8" providerId="ADAL" clId="{38957F1B-5551-4608-BD22-11BC0DBB99E7}" dt="2023-11-13T15:42:44.553" v="1276" actId="20577"/>
          <ac:spMkLst>
            <pc:docMk/>
            <pc:sldMk cId="3156860847" sldId="301"/>
            <ac:spMk id="4" creationId="{EC17281F-355E-6BB2-4AA2-81A0BA26A2B1}"/>
          </ac:spMkLst>
        </pc:spChg>
        <pc:spChg chg="mod">
          <ac:chgData name="Stewart Gale" userId="3647ddd2-6040-41ae-a96d-232c23482af8" providerId="ADAL" clId="{38957F1B-5551-4608-BD22-11BC0DBB99E7}" dt="2023-11-13T15:43:18.292" v="1285" actId="20577"/>
          <ac:spMkLst>
            <pc:docMk/>
            <pc:sldMk cId="3156860847" sldId="301"/>
            <ac:spMk id="6" creationId="{E2502E32-648C-CCAF-4566-DA1A552B0FAF}"/>
          </ac:spMkLst>
        </pc:spChg>
      </pc:sldChg>
      <pc:sldChg chg="modSp add mod">
        <pc:chgData name="Stewart Gale" userId="3647ddd2-6040-41ae-a96d-232c23482af8" providerId="ADAL" clId="{38957F1B-5551-4608-BD22-11BC0DBB99E7}" dt="2023-11-13T15:45:22.382" v="1333" actId="1076"/>
        <pc:sldMkLst>
          <pc:docMk/>
          <pc:sldMk cId="3776326165" sldId="302"/>
        </pc:sldMkLst>
        <pc:spChg chg="mod">
          <ac:chgData name="Stewart Gale" userId="3647ddd2-6040-41ae-a96d-232c23482af8" providerId="ADAL" clId="{38957F1B-5551-4608-BD22-11BC0DBB99E7}" dt="2023-11-13T15:44:34.586" v="1317" actId="14100"/>
          <ac:spMkLst>
            <pc:docMk/>
            <pc:sldMk cId="3776326165" sldId="302"/>
            <ac:spMk id="2" creationId="{E67141A8-EDD4-F136-E25C-8D97BF9B36B3}"/>
          </ac:spMkLst>
        </pc:spChg>
        <pc:spChg chg="mod">
          <ac:chgData name="Stewart Gale" userId="3647ddd2-6040-41ae-a96d-232c23482af8" providerId="ADAL" clId="{38957F1B-5551-4608-BD22-11BC0DBB99E7}" dt="2023-11-13T15:44:09.419" v="1299" actId="20577"/>
          <ac:spMkLst>
            <pc:docMk/>
            <pc:sldMk cId="3776326165" sldId="302"/>
            <ac:spMk id="3" creationId="{11A74EF2-E27B-71D8-B451-7918DC2E152C}"/>
          </ac:spMkLst>
        </pc:spChg>
        <pc:spChg chg="mod">
          <ac:chgData name="Stewart Gale" userId="3647ddd2-6040-41ae-a96d-232c23482af8" providerId="ADAL" clId="{38957F1B-5551-4608-BD22-11BC0DBB99E7}" dt="2023-11-13T15:43:59.950" v="1292" actId="14100"/>
          <ac:spMkLst>
            <pc:docMk/>
            <pc:sldMk cId="3776326165" sldId="302"/>
            <ac:spMk id="4" creationId="{EC17281F-355E-6BB2-4AA2-81A0BA26A2B1}"/>
          </ac:spMkLst>
        </pc:spChg>
        <pc:spChg chg="mod">
          <ac:chgData name="Stewart Gale" userId="3647ddd2-6040-41ae-a96d-232c23482af8" providerId="ADAL" clId="{38957F1B-5551-4608-BD22-11BC0DBB99E7}" dt="2023-11-13T15:45:22.382" v="1333" actId="1076"/>
          <ac:spMkLst>
            <pc:docMk/>
            <pc:sldMk cId="3776326165" sldId="302"/>
            <ac:spMk id="6" creationId="{E2502E32-648C-CCAF-4566-DA1A552B0FAF}"/>
          </ac:spMkLst>
        </pc:spChg>
      </pc:sldChg>
      <pc:sldChg chg="add">
        <pc:chgData name="Stewart Gale" userId="3647ddd2-6040-41ae-a96d-232c23482af8" providerId="ADAL" clId="{38957F1B-5551-4608-BD22-11BC0DBB99E7}" dt="2023-11-13T15:45:27.844" v="1334"/>
        <pc:sldMkLst>
          <pc:docMk/>
          <pc:sldMk cId="3231669767" sldId="303"/>
        </pc:sldMkLst>
      </pc:sldChg>
    </pc:docChg>
  </pc:docChgLst>
  <pc:docChgLst>
    <pc:chgData name="Stewart Gale" userId="3647ddd2-6040-41ae-a96d-232c23482af8" providerId="ADAL" clId="{0DBB65CD-C8FC-4CB4-9FEE-2350DBDCA205}"/>
    <pc:docChg chg="undo custSel addSld delSld modSld sldOrd">
      <pc:chgData name="Stewart Gale" userId="3647ddd2-6040-41ae-a96d-232c23482af8" providerId="ADAL" clId="{0DBB65CD-C8FC-4CB4-9FEE-2350DBDCA205}" dt="2021-09-28T10:31:47.181" v="544" actId="1076"/>
      <pc:docMkLst>
        <pc:docMk/>
      </pc:docMkLst>
      <pc:sldChg chg="ord">
        <pc:chgData name="Stewart Gale" userId="3647ddd2-6040-41ae-a96d-232c23482af8" providerId="ADAL" clId="{0DBB65CD-C8FC-4CB4-9FEE-2350DBDCA205}" dt="2021-09-28T10:31:21.963" v="542"/>
        <pc:sldMkLst>
          <pc:docMk/>
          <pc:sldMk cId="882859269" sldId="260"/>
        </pc:sldMkLst>
      </pc:sldChg>
      <pc:sldChg chg="delSp modSp del mod delAnim">
        <pc:chgData name="Stewart Gale" userId="3647ddd2-6040-41ae-a96d-232c23482af8" providerId="ADAL" clId="{0DBB65CD-C8FC-4CB4-9FEE-2350DBDCA205}" dt="2021-09-28T10:25:13.086" v="306" actId="47"/>
        <pc:sldMkLst>
          <pc:docMk/>
          <pc:sldMk cId="2910807899" sldId="264"/>
        </pc:sldMkLst>
        <pc:spChg chg="mod">
          <ac:chgData name="Stewart Gale" userId="3647ddd2-6040-41ae-a96d-232c23482af8" providerId="ADAL" clId="{0DBB65CD-C8FC-4CB4-9FEE-2350DBDCA205}" dt="2021-09-16T16:18:38.174" v="91" actId="1076"/>
          <ac:spMkLst>
            <pc:docMk/>
            <pc:sldMk cId="2910807899" sldId="264"/>
            <ac:spMk id="2" creationId="{00000000-0000-0000-0000-000000000000}"/>
          </ac:spMkLst>
        </pc:spChg>
        <pc:spChg chg="mod">
          <ac:chgData name="Stewart Gale" userId="3647ddd2-6040-41ae-a96d-232c23482af8" providerId="ADAL" clId="{0DBB65CD-C8FC-4CB4-9FEE-2350DBDCA205}" dt="2021-09-16T16:19:09.171" v="102" actId="1076"/>
          <ac:spMkLst>
            <pc:docMk/>
            <pc:sldMk cId="2910807899" sldId="264"/>
            <ac:spMk id="3" creationId="{00000000-0000-0000-0000-000000000000}"/>
          </ac:spMkLst>
        </pc:spChg>
        <pc:spChg chg="del">
          <ac:chgData name="Stewart Gale" userId="3647ddd2-6040-41ae-a96d-232c23482af8" providerId="ADAL" clId="{0DBB65CD-C8FC-4CB4-9FEE-2350DBDCA205}" dt="2021-09-16T16:17:42.303" v="72" actId="478"/>
          <ac:spMkLst>
            <pc:docMk/>
            <pc:sldMk cId="2910807899" sldId="264"/>
            <ac:spMk id="4" creationId="{00000000-0000-0000-0000-000000000000}"/>
          </ac:spMkLst>
        </pc:spChg>
        <pc:spChg chg="del">
          <ac:chgData name="Stewart Gale" userId="3647ddd2-6040-41ae-a96d-232c23482af8" providerId="ADAL" clId="{0DBB65CD-C8FC-4CB4-9FEE-2350DBDCA205}" dt="2021-09-16T16:18:49.323" v="93" actId="478"/>
          <ac:spMkLst>
            <pc:docMk/>
            <pc:sldMk cId="2910807899" sldId="264"/>
            <ac:spMk id="8" creationId="{00000000-0000-0000-0000-000000000000}"/>
          </ac:spMkLst>
        </pc:spChg>
        <pc:graphicFrameChg chg="mod">
          <ac:chgData name="Stewart Gale" userId="3647ddd2-6040-41ae-a96d-232c23482af8" providerId="ADAL" clId="{0DBB65CD-C8FC-4CB4-9FEE-2350DBDCA205}" dt="2021-09-16T16:19:12.008" v="103" actId="1076"/>
          <ac:graphicFrameMkLst>
            <pc:docMk/>
            <pc:sldMk cId="2910807899" sldId="264"/>
            <ac:graphicFrameMk id="6" creationId="{00000000-0000-0000-0000-000000000000}"/>
          </ac:graphicFrameMkLst>
        </pc:graphicFrameChg>
        <pc:graphicFrameChg chg="del">
          <ac:chgData name="Stewart Gale" userId="3647ddd2-6040-41ae-a96d-232c23482af8" providerId="ADAL" clId="{0DBB65CD-C8FC-4CB4-9FEE-2350DBDCA205}" dt="2021-09-16T16:18:49.323" v="93" actId="478"/>
          <ac:graphicFrameMkLst>
            <pc:docMk/>
            <pc:sldMk cId="2910807899" sldId="264"/>
            <ac:graphicFrameMk id="7" creationId="{00000000-0000-0000-0000-000000000000}"/>
          </ac:graphicFrameMkLst>
        </pc:graphicFrameChg>
      </pc:sldChg>
      <pc:sldChg chg="modSp mod">
        <pc:chgData name="Stewart Gale" userId="3647ddd2-6040-41ae-a96d-232c23482af8" providerId="ADAL" clId="{0DBB65CD-C8FC-4CB4-9FEE-2350DBDCA205}" dt="2021-09-28T10:31:01.632" v="538" actId="20577"/>
        <pc:sldMkLst>
          <pc:docMk/>
          <pc:sldMk cId="3388208143" sldId="265"/>
        </pc:sldMkLst>
        <pc:spChg chg="mod">
          <ac:chgData name="Stewart Gale" userId="3647ddd2-6040-41ae-a96d-232c23482af8" providerId="ADAL" clId="{0DBB65CD-C8FC-4CB4-9FEE-2350DBDCA205}" dt="2021-09-28T10:30:57.746" v="531" actId="20577"/>
          <ac:spMkLst>
            <pc:docMk/>
            <pc:sldMk cId="3388208143" sldId="265"/>
            <ac:spMk id="7" creationId="{00000000-0000-0000-0000-000000000000}"/>
          </ac:spMkLst>
        </pc:spChg>
        <pc:spChg chg="mod">
          <ac:chgData name="Stewart Gale" userId="3647ddd2-6040-41ae-a96d-232c23482af8" providerId="ADAL" clId="{0DBB65CD-C8FC-4CB4-9FEE-2350DBDCA205}" dt="2021-09-28T10:31:01.632" v="538" actId="20577"/>
          <ac:spMkLst>
            <pc:docMk/>
            <pc:sldMk cId="3388208143" sldId="265"/>
            <ac:spMk id="17" creationId="{00000000-0000-0000-0000-000000000000}"/>
          </ac:spMkLst>
        </pc:spChg>
        <pc:spChg chg="mod">
          <ac:chgData name="Stewart Gale" userId="3647ddd2-6040-41ae-a96d-232c23482af8" providerId="ADAL" clId="{0DBB65CD-C8FC-4CB4-9FEE-2350DBDCA205}" dt="2021-09-28T10:30:54.621" v="524" actId="20577"/>
          <ac:spMkLst>
            <pc:docMk/>
            <pc:sldMk cId="3388208143" sldId="265"/>
            <ac:spMk id="21" creationId="{00000000-0000-0000-0000-000000000000}"/>
          </ac:spMkLst>
        </pc:spChg>
      </pc:sldChg>
      <pc:sldChg chg="modSp del mod">
        <pc:chgData name="Stewart Gale" userId="3647ddd2-6040-41ae-a96d-232c23482af8" providerId="ADAL" clId="{0DBB65CD-C8FC-4CB4-9FEE-2350DBDCA205}" dt="2021-09-28T10:24:40.756" v="303" actId="47"/>
        <pc:sldMkLst>
          <pc:docMk/>
          <pc:sldMk cId="4102209733" sldId="274"/>
        </pc:sldMkLst>
        <pc:spChg chg="mod">
          <ac:chgData name="Stewart Gale" userId="3647ddd2-6040-41ae-a96d-232c23482af8" providerId="ADAL" clId="{0DBB65CD-C8FC-4CB4-9FEE-2350DBDCA205}" dt="2021-09-16T16:13:34.495" v="14" actId="113"/>
          <ac:spMkLst>
            <pc:docMk/>
            <pc:sldMk cId="4102209733" sldId="274"/>
            <ac:spMk id="4" creationId="{00000000-0000-0000-0000-000000000000}"/>
          </ac:spMkLst>
        </pc:spChg>
        <pc:spChg chg="mod">
          <ac:chgData name="Stewart Gale" userId="3647ddd2-6040-41ae-a96d-232c23482af8" providerId="ADAL" clId="{0DBB65CD-C8FC-4CB4-9FEE-2350DBDCA205}" dt="2021-09-16T16:13:21.412" v="9" actId="1076"/>
          <ac:spMkLst>
            <pc:docMk/>
            <pc:sldMk cId="4102209733" sldId="274"/>
            <ac:spMk id="5" creationId="{00000000-0000-0000-0000-000000000000}"/>
          </ac:spMkLst>
        </pc:spChg>
        <pc:spChg chg="mod">
          <ac:chgData name="Stewart Gale" userId="3647ddd2-6040-41ae-a96d-232c23482af8" providerId="ADAL" clId="{0DBB65CD-C8FC-4CB4-9FEE-2350DBDCA205}" dt="2021-09-28T04:57:02.174" v="287" actId="1076"/>
          <ac:spMkLst>
            <pc:docMk/>
            <pc:sldMk cId="4102209733" sldId="274"/>
            <ac:spMk id="6" creationId="{C3990F40-2FC5-4930-B65C-B8E3E78FE70A}"/>
          </ac:spMkLst>
        </pc:spChg>
      </pc:sldChg>
      <pc:sldChg chg="modSp del mod ord">
        <pc:chgData name="Stewart Gale" userId="3647ddd2-6040-41ae-a96d-232c23482af8" providerId="ADAL" clId="{0DBB65CD-C8FC-4CB4-9FEE-2350DBDCA205}" dt="2021-09-28T10:24:40.316" v="302" actId="47"/>
        <pc:sldMkLst>
          <pc:docMk/>
          <pc:sldMk cId="3212111209" sldId="275"/>
        </pc:sldMkLst>
        <pc:spChg chg="mod">
          <ac:chgData name="Stewart Gale" userId="3647ddd2-6040-41ae-a96d-232c23482af8" providerId="ADAL" clId="{0DBB65CD-C8FC-4CB4-9FEE-2350DBDCA205}" dt="2021-09-16T16:14:19.993" v="44" actId="113"/>
          <ac:spMkLst>
            <pc:docMk/>
            <pc:sldMk cId="3212111209" sldId="275"/>
            <ac:spMk id="4" creationId="{00000000-0000-0000-0000-000000000000}"/>
          </ac:spMkLst>
        </pc:spChg>
        <pc:spChg chg="mod">
          <ac:chgData name="Stewart Gale" userId="3647ddd2-6040-41ae-a96d-232c23482af8" providerId="ADAL" clId="{0DBB65CD-C8FC-4CB4-9FEE-2350DBDCA205}" dt="2021-09-16T16:14:24.984" v="45" actId="1076"/>
          <ac:spMkLst>
            <pc:docMk/>
            <pc:sldMk cId="3212111209" sldId="275"/>
            <ac:spMk id="5" creationId="{00000000-0000-0000-0000-000000000000}"/>
          </ac:spMkLst>
        </pc:spChg>
        <pc:spChg chg="mod">
          <ac:chgData name="Stewart Gale" userId="3647ddd2-6040-41ae-a96d-232c23482af8" providerId="ADAL" clId="{0DBB65CD-C8FC-4CB4-9FEE-2350DBDCA205}" dt="2021-09-28T04:57:10.868" v="290" actId="1076"/>
          <ac:spMkLst>
            <pc:docMk/>
            <pc:sldMk cId="3212111209" sldId="275"/>
            <ac:spMk id="6" creationId="{C3990F40-2FC5-4930-B65C-B8E3E78FE70A}"/>
          </ac:spMkLst>
        </pc:spChg>
      </pc:sldChg>
      <pc:sldChg chg="modSp del mod">
        <pc:chgData name="Stewart Gale" userId="3647ddd2-6040-41ae-a96d-232c23482af8" providerId="ADAL" clId="{0DBB65CD-C8FC-4CB4-9FEE-2350DBDCA205}" dt="2021-09-28T10:24:41.299" v="304" actId="47"/>
        <pc:sldMkLst>
          <pc:docMk/>
          <pc:sldMk cId="1108337442" sldId="276"/>
        </pc:sldMkLst>
        <pc:spChg chg="mod">
          <ac:chgData name="Stewart Gale" userId="3647ddd2-6040-41ae-a96d-232c23482af8" providerId="ADAL" clId="{0DBB65CD-C8FC-4CB4-9FEE-2350DBDCA205}" dt="2021-09-28T04:57:25.352" v="293" actId="20577"/>
          <ac:spMkLst>
            <pc:docMk/>
            <pc:sldMk cId="1108337442" sldId="276"/>
            <ac:spMk id="4" creationId="{00000000-0000-0000-0000-000000000000}"/>
          </ac:spMkLst>
        </pc:spChg>
        <pc:spChg chg="mod">
          <ac:chgData name="Stewart Gale" userId="3647ddd2-6040-41ae-a96d-232c23482af8" providerId="ADAL" clId="{0DBB65CD-C8FC-4CB4-9FEE-2350DBDCA205}" dt="2021-09-16T16:15:05.637" v="63" actId="1076"/>
          <ac:spMkLst>
            <pc:docMk/>
            <pc:sldMk cId="1108337442" sldId="276"/>
            <ac:spMk id="5" creationId="{00000000-0000-0000-0000-000000000000}"/>
          </ac:spMkLst>
        </pc:spChg>
        <pc:spChg chg="mod">
          <ac:chgData name="Stewart Gale" userId="3647ddd2-6040-41ae-a96d-232c23482af8" providerId="ADAL" clId="{0DBB65CD-C8FC-4CB4-9FEE-2350DBDCA205}" dt="2021-09-28T04:57:20.399" v="292" actId="1076"/>
          <ac:spMkLst>
            <pc:docMk/>
            <pc:sldMk cId="1108337442" sldId="276"/>
            <ac:spMk id="6" creationId="{C3990F40-2FC5-4930-B65C-B8E3E78FE70A}"/>
          </ac:spMkLst>
        </pc:spChg>
      </pc:sldChg>
      <pc:sldChg chg="modSp mod">
        <pc:chgData name="Stewart Gale" userId="3647ddd2-6040-41ae-a96d-232c23482af8" providerId="ADAL" clId="{0DBB65CD-C8FC-4CB4-9FEE-2350DBDCA205}" dt="2021-09-16T16:16:31.983" v="64" actId="113"/>
        <pc:sldMkLst>
          <pc:docMk/>
          <pc:sldMk cId="1047766900" sldId="277"/>
        </pc:sldMkLst>
        <pc:spChg chg="mod">
          <ac:chgData name="Stewart Gale" userId="3647ddd2-6040-41ae-a96d-232c23482af8" providerId="ADAL" clId="{0DBB65CD-C8FC-4CB4-9FEE-2350DBDCA205}" dt="2021-09-16T16:16:31.983" v="64" actId="113"/>
          <ac:spMkLst>
            <pc:docMk/>
            <pc:sldMk cId="1047766900" sldId="277"/>
            <ac:spMk id="5" creationId="{35093AAE-10AB-4375-BBF8-C515AF0AEC98}"/>
          </ac:spMkLst>
        </pc:spChg>
      </pc:sldChg>
      <pc:sldChg chg="modSp mod">
        <pc:chgData name="Stewart Gale" userId="3647ddd2-6040-41ae-a96d-232c23482af8" providerId="ADAL" clId="{0DBB65CD-C8FC-4CB4-9FEE-2350DBDCA205}" dt="2021-09-16T16:16:37.270" v="65" actId="113"/>
        <pc:sldMkLst>
          <pc:docMk/>
          <pc:sldMk cId="1036284903" sldId="278"/>
        </pc:sldMkLst>
        <pc:spChg chg="mod">
          <ac:chgData name="Stewart Gale" userId="3647ddd2-6040-41ae-a96d-232c23482af8" providerId="ADAL" clId="{0DBB65CD-C8FC-4CB4-9FEE-2350DBDCA205}" dt="2021-09-16T16:16:37.270" v="65" actId="113"/>
          <ac:spMkLst>
            <pc:docMk/>
            <pc:sldMk cId="1036284903" sldId="278"/>
            <ac:spMk id="7" creationId="{35093AAE-10AB-4375-BBF8-C515AF0AEC98}"/>
          </ac:spMkLst>
        </pc:spChg>
      </pc:sldChg>
      <pc:sldChg chg="modSp mod">
        <pc:chgData name="Stewart Gale" userId="3647ddd2-6040-41ae-a96d-232c23482af8" providerId="ADAL" clId="{0DBB65CD-C8FC-4CB4-9FEE-2350DBDCA205}" dt="2021-09-16T16:16:41.970" v="66" actId="113"/>
        <pc:sldMkLst>
          <pc:docMk/>
          <pc:sldMk cId="372577465" sldId="279"/>
        </pc:sldMkLst>
        <pc:spChg chg="mod">
          <ac:chgData name="Stewart Gale" userId="3647ddd2-6040-41ae-a96d-232c23482af8" providerId="ADAL" clId="{0DBB65CD-C8FC-4CB4-9FEE-2350DBDCA205}" dt="2021-09-16T16:16:41.970" v="66" actId="113"/>
          <ac:spMkLst>
            <pc:docMk/>
            <pc:sldMk cId="372577465" sldId="279"/>
            <ac:spMk id="7" creationId="{35093AAE-10AB-4375-BBF8-C515AF0AEC98}"/>
          </ac:spMkLst>
        </pc:spChg>
      </pc:sldChg>
      <pc:sldChg chg="modSp add del mod">
        <pc:chgData name="Stewart Gale" userId="3647ddd2-6040-41ae-a96d-232c23482af8" providerId="ADAL" clId="{0DBB65CD-C8FC-4CB4-9FEE-2350DBDCA205}" dt="2021-09-28T10:25:51.389" v="320" actId="20577"/>
        <pc:sldMkLst>
          <pc:docMk/>
          <pc:sldMk cId="3395151593" sldId="281"/>
        </pc:sldMkLst>
        <pc:spChg chg="mod">
          <ac:chgData name="Stewart Gale" userId="3647ddd2-6040-41ae-a96d-232c23482af8" providerId="ADAL" clId="{0DBB65CD-C8FC-4CB4-9FEE-2350DBDCA205}" dt="2021-09-16T16:16:51.166" v="68" actId="113"/>
          <ac:spMkLst>
            <pc:docMk/>
            <pc:sldMk cId="3395151593" sldId="281"/>
            <ac:spMk id="8" creationId="{35093AAE-10AB-4375-BBF8-C515AF0AEC98}"/>
          </ac:spMkLst>
        </pc:spChg>
        <pc:graphicFrameChg chg="mod">
          <ac:chgData name="Stewart Gale" userId="3647ddd2-6040-41ae-a96d-232c23482af8" providerId="ADAL" clId="{0DBB65CD-C8FC-4CB4-9FEE-2350DBDCA205}" dt="2021-09-28T10:25:51.389" v="320" actId="20577"/>
          <ac:graphicFrameMkLst>
            <pc:docMk/>
            <pc:sldMk cId="3395151593" sldId="281"/>
            <ac:graphicFrameMk id="4" creationId="{33702B4E-D258-42E3-B7EA-CC32AF75CB6F}"/>
          </ac:graphicFrameMkLst>
        </pc:graphicFrameChg>
      </pc:sldChg>
      <pc:sldChg chg="modSp mod">
        <pc:chgData name="Stewart Gale" userId="3647ddd2-6040-41ae-a96d-232c23482af8" providerId="ADAL" clId="{0DBB65CD-C8FC-4CB4-9FEE-2350DBDCA205}" dt="2021-09-28T10:25:31.716" v="312" actId="20577"/>
        <pc:sldMkLst>
          <pc:docMk/>
          <pc:sldMk cId="3305225713" sldId="282"/>
        </pc:sldMkLst>
        <pc:spChg chg="mod">
          <ac:chgData name="Stewart Gale" userId="3647ddd2-6040-41ae-a96d-232c23482af8" providerId="ADAL" clId="{0DBB65CD-C8FC-4CB4-9FEE-2350DBDCA205}" dt="2021-09-16T16:16:46.334" v="67" actId="113"/>
          <ac:spMkLst>
            <pc:docMk/>
            <pc:sldMk cId="3305225713" sldId="282"/>
            <ac:spMk id="8" creationId="{35093AAE-10AB-4375-BBF8-C515AF0AEC98}"/>
          </ac:spMkLst>
        </pc:spChg>
        <pc:graphicFrameChg chg="mod">
          <ac:chgData name="Stewart Gale" userId="3647ddd2-6040-41ae-a96d-232c23482af8" providerId="ADAL" clId="{0DBB65CD-C8FC-4CB4-9FEE-2350DBDCA205}" dt="2021-09-28T10:25:31.716" v="312" actId="20577"/>
          <ac:graphicFrameMkLst>
            <pc:docMk/>
            <pc:sldMk cId="3305225713" sldId="282"/>
            <ac:graphicFrameMk id="6" creationId="{18A5EB20-559A-4A94-BBAB-1681A573FBA5}"/>
          </ac:graphicFrameMkLst>
        </pc:graphicFrameChg>
      </pc:sldChg>
      <pc:sldChg chg="delSp modSp mod">
        <pc:chgData name="Stewart Gale" userId="3647ddd2-6040-41ae-a96d-232c23482af8" providerId="ADAL" clId="{0DBB65CD-C8FC-4CB4-9FEE-2350DBDCA205}" dt="2021-09-28T10:31:47.181" v="544" actId="1076"/>
        <pc:sldMkLst>
          <pc:docMk/>
          <pc:sldMk cId="542658959" sldId="283"/>
        </pc:sldMkLst>
        <pc:spChg chg="mod">
          <ac:chgData name="Stewart Gale" userId="3647ddd2-6040-41ae-a96d-232c23482af8" providerId="ADAL" clId="{0DBB65CD-C8FC-4CB4-9FEE-2350DBDCA205}" dt="2021-09-28T10:31:47.181" v="544" actId="1076"/>
          <ac:spMkLst>
            <pc:docMk/>
            <pc:sldMk cId="542658959" sldId="283"/>
            <ac:spMk id="7" creationId="{00000000-0000-0000-0000-000000000000}"/>
          </ac:spMkLst>
        </pc:spChg>
        <pc:spChg chg="mod">
          <ac:chgData name="Stewart Gale" userId="3647ddd2-6040-41ae-a96d-232c23482af8" providerId="ADAL" clId="{0DBB65CD-C8FC-4CB4-9FEE-2350DBDCA205}" dt="2021-09-28T10:31:47.181" v="544" actId="1076"/>
          <ac:spMkLst>
            <pc:docMk/>
            <pc:sldMk cId="542658959" sldId="283"/>
            <ac:spMk id="8" creationId="{00000000-0000-0000-0000-000000000000}"/>
          </ac:spMkLst>
        </pc:spChg>
        <pc:spChg chg="mod">
          <ac:chgData name="Stewart Gale" userId="3647ddd2-6040-41ae-a96d-232c23482af8" providerId="ADAL" clId="{0DBB65CD-C8FC-4CB4-9FEE-2350DBDCA205}" dt="2021-09-28T10:31:47.181" v="544" actId="1076"/>
          <ac:spMkLst>
            <pc:docMk/>
            <pc:sldMk cId="542658959" sldId="283"/>
            <ac:spMk id="11" creationId="{00000000-0000-0000-0000-000000000000}"/>
          </ac:spMkLst>
        </pc:spChg>
        <pc:spChg chg="mod">
          <ac:chgData name="Stewart Gale" userId="3647ddd2-6040-41ae-a96d-232c23482af8" providerId="ADAL" clId="{0DBB65CD-C8FC-4CB4-9FEE-2350DBDCA205}" dt="2021-09-28T10:31:47.181" v="544" actId="1076"/>
          <ac:spMkLst>
            <pc:docMk/>
            <pc:sldMk cId="542658959" sldId="283"/>
            <ac:spMk id="12" creationId="{00000000-0000-0000-0000-000000000000}"/>
          </ac:spMkLst>
        </pc:spChg>
        <pc:spChg chg="mod">
          <ac:chgData name="Stewart Gale" userId="3647ddd2-6040-41ae-a96d-232c23482af8" providerId="ADAL" clId="{0DBB65CD-C8FC-4CB4-9FEE-2350DBDCA205}" dt="2021-09-28T10:31:47.181" v="544" actId="1076"/>
          <ac:spMkLst>
            <pc:docMk/>
            <pc:sldMk cId="542658959" sldId="283"/>
            <ac:spMk id="13" creationId="{00000000-0000-0000-0000-000000000000}"/>
          </ac:spMkLst>
        </pc:spChg>
        <pc:spChg chg="del">
          <ac:chgData name="Stewart Gale" userId="3647ddd2-6040-41ae-a96d-232c23482af8" providerId="ADAL" clId="{0DBB65CD-C8FC-4CB4-9FEE-2350DBDCA205}" dt="2021-09-28T10:31:40.241" v="543" actId="478"/>
          <ac:spMkLst>
            <pc:docMk/>
            <pc:sldMk cId="542658959" sldId="283"/>
            <ac:spMk id="14" creationId="{00000000-0000-0000-0000-000000000000}"/>
          </ac:spMkLst>
        </pc:spChg>
        <pc:graphicFrameChg chg="mod modGraphic">
          <ac:chgData name="Stewart Gale" userId="3647ddd2-6040-41ae-a96d-232c23482af8" providerId="ADAL" clId="{0DBB65CD-C8FC-4CB4-9FEE-2350DBDCA205}" dt="2021-09-28T10:31:47.181" v="544" actId="1076"/>
          <ac:graphicFrameMkLst>
            <pc:docMk/>
            <pc:sldMk cId="542658959" sldId="283"/>
            <ac:graphicFrameMk id="2" creationId="{00000000-0000-0000-0000-000000000000}"/>
          </ac:graphicFrameMkLst>
        </pc:graphicFrameChg>
        <pc:graphicFrameChg chg="mod">
          <ac:chgData name="Stewart Gale" userId="3647ddd2-6040-41ae-a96d-232c23482af8" providerId="ADAL" clId="{0DBB65CD-C8FC-4CB4-9FEE-2350DBDCA205}" dt="2021-09-28T10:31:47.181" v="544" actId="1076"/>
          <ac:graphicFrameMkLst>
            <pc:docMk/>
            <pc:sldMk cId="542658959" sldId="283"/>
            <ac:graphicFrameMk id="4" creationId="{00000000-0000-0000-0000-000000000000}"/>
          </ac:graphicFrameMkLst>
        </pc:graphicFrameChg>
        <pc:graphicFrameChg chg="mod">
          <ac:chgData name="Stewart Gale" userId="3647ddd2-6040-41ae-a96d-232c23482af8" providerId="ADAL" clId="{0DBB65CD-C8FC-4CB4-9FEE-2350DBDCA205}" dt="2021-09-28T10:31:47.181" v="544" actId="1076"/>
          <ac:graphicFrameMkLst>
            <pc:docMk/>
            <pc:sldMk cId="542658959" sldId="283"/>
            <ac:graphicFrameMk id="6" creationId="{00000000-0000-0000-0000-000000000000}"/>
          </ac:graphicFrameMkLst>
        </pc:graphicFrameChg>
      </pc:sldChg>
      <pc:sldChg chg="add del ord">
        <pc:chgData name="Stewart Gale" userId="3647ddd2-6040-41ae-a96d-232c23482af8" providerId="ADAL" clId="{0DBB65CD-C8FC-4CB4-9FEE-2350DBDCA205}" dt="2021-09-16T16:37:47.686" v="255" actId="47"/>
        <pc:sldMkLst>
          <pc:docMk/>
          <pc:sldMk cId="871623774" sldId="284"/>
        </pc:sldMkLst>
      </pc:sldChg>
      <pc:sldChg chg="delSp add del mod">
        <pc:chgData name="Stewart Gale" userId="3647ddd2-6040-41ae-a96d-232c23482af8" providerId="ADAL" clId="{0DBB65CD-C8FC-4CB4-9FEE-2350DBDCA205}" dt="2021-09-16T16:19:56.188" v="125" actId="47"/>
        <pc:sldMkLst>
          <pc:docMk/>
          <pc:sldMk cId="2836468572" sldId="285"/>
        </pc:sldMkLst>
        <pc:graphicFrameChg chg="del">
          <ac:chgData name="Stewart Gale" userId="3647ddd2-6040-41ae-a96d-232c23482af8" providerId="ADAL" clId="{0DBB65CD-C8FC-4CB4-9FEE-2350DBDCA205}" dt="2021-09-16T16:19:23.647" v="106" actId="21"/>
          <ac:graphicFrameMkLst>
            <pc:docMk/>
            <pc:sldMk cId="2836468572" sldId="285"/>
            <ac:graphicFrameMk id="7" creationId="{00000000-0000-0000-0000-000000000000}"/>
          </ac:graphicFrameMkLst>
        </pc:graphicFrameChg>
      </pc:sldChg>
      <pc:sldChg chg="addSp delSp modSp add del mod">
        <pc:chgData name="Stewart Gale" userId="3647ddd2-6040-41ae-a96d-232c23482af8" providerId="ADAL" clId="{0DBB65CD-C8FC-4CB4-9FEE-2350DBDCA205}" dt="2021-09-28T10:25:13.086" v="306" actId="47"/>
        <pc:sldMkLst>
          <pc:docMk/>
          <pc:sldMk cId="3451931296" sldId="286"/>
        </pc:sldMkLst>
        <pc:spChg chg="mod">
          <ac:chgData name="Stewart Gale" userId="3647ddd2-6040-41ae-a96d-232c23482af8" providerId="ADAL" clId="{0DBB65CD-C8FC-4CB4-9FEE-2350DBDCA205}" dt="2021-09-16T16:19:44.401" v="124" actId="14100"/>
          <ac:spMkLst>
            <pc:docMk/>
            <pc:sldMk cId="3451931296" sldId="286"/>
            <ac:spMk id="3" creationId="{00000000-0000-0000-0000-000000000000}"/>
          </ac:spMkLst>
        </pc:spChg>
        <pc:graphicFrameChg chg="add mod">
          <ac:chgData name="Stewart Gale" userId="3647ddd2-6040-41ae-a96d-232c23482af8" providerId="ADAL" clId="{0DBB65CD-C8FC-4CB4-9FEE-2350DBDCA205}" dt="2021-09-16T16:19:30.462" v="108" actId="1076"/>
          <ac:graphicFrameMkLst>
            <pc:docMk/>
            <pc:sldMk cId="3451931296" sldId="286"/>
            <ac:graphicFrameMk id="5" creationId="{890087CE-8A1C-4348-B5AA-719563999895}"/>
          </ac:graphicFrameMkLst>
        </pc:graphicFrameChg>
        <pc:graphicFrameChg chg="del">
          <ac:chgData name="Stewart Gale" userId="3647ddd2-6040-41ae-a96d-232c23482af8" providerId="ADAL" clId="{0DBB65CD-C8FC-4CB4-9FEE-2350DBDCA205}" dt="2021-09-16T16:19:19.814" v="105" actId="478"/>
          <ac:graphicFrameMkLst>
            <pc:docMk/>
            <pc:sldMk cId="3451931296" sldId="286"/>
            <ac:graphicFrameMk id="6" creationId="{00000000-0000-0000-0000-000000000000}"/>
          </ac:graphicFrameMkLst>
        </pc:graphicFrameChg>
      </pc:sldChg>
      <pc:sldChg chg="modSp add del mod">
        <pc:chgData name="Stewart Gale" userId="3647ddd2-6040-41ae-a96d-232c23482af8" providerId="ADAL" clId="{0DBB65CD-C8FC-4CB4-9FEE-2350DBDCA205}" dt="2021-09-28T10:25:13.086" v="306" actId="47"/>
        <pc:sldMkLst>
          <pc:docMk/>
          <pc:sldMk cId="1376863212" sldId="287"/>
        </pc:sldMkLst>
        <pc:graphicFrameChg chg="mod modGraphic">
          <ac:chgData name="Stewart Gale" userId="3647ddd2-6040-41ae-a96d-232c23482af8" providerId="ADAL" clId="{0DBB65CD-C8FC-4CB4-9FEE-2350DBDCA205}" dt="2021-09-16T16:21:50.880" v="167" actId="242"/>
          <ac:graphicFrameMkLst>
            <pc:docMk/>
            <pc:sldMk cId="1376863212" sldId="287"/>
            <ac:graphicFrameMk id="5" creationId="{890087CE-8A1C-4348-B5AA-719563999895}"/>
          </ac:graphicFrameMkLst>
        </pc:graphicFrameChg>
      </pc:sldChg>
      <pc:sldChg chg="addSp delSp modSp add del mod modAnim">
        <pc:chgData name="Stewart Gale" userId="3647ddd2-6040-41ae-a96d-232c23482af8" providerId="ADAL" clId="{0DBB65CD-C8FC-4CB4-9FEE-2350DBDCA205}" dt="2021-09-28T10:25:13.086" v="306" actId="47"/>
        <pc:sldMkLst>
          <pc:docMk/>
          <pc:sldMk cId="1549788447" sldId="288"/>
        </pc:sldMkLst>
        <pc:graphicFrameChg chg="add mod modGraphic">
          <ac:chgData name="Stewart Gale" userId="3647ddd2-6040-41ae-a96d-232c23482af8" providerId="ADAL" clId="{0DBB65CD-C8FC-4CB4-9FEE-2350DBDCA205}" dt="2021-09-16T16:22:29.587" v="178" actId="1076"/>
          <ac:graphicFrameMkLst>
            <pc:docMk/>
            <pc:sldMk cId="1549788447" sldId="288"/>
            <ac:graphicFrameMk id="5" creationId="{EA6349F2-168C-4524-AEBF-3BC2B077B2FB}"/>
          </ac:graphicFrameMkLst>
        </pc:graphicFrameChg>
        <pc:graphicFrameChg chg="del">
          <ac:chgData name="Stewart Gale" userId="3647ddd2-6040-41ae-a96d-232c23482af8" providerId="ADAL" clId="{0DBB65CD-C8FC-4CB4-9FEE-2350DBDCA205}" dt="2021-09-16T16:21:59.488" v="169" actId="478"/>
          <ac:graphicFrameMkLst>
            <pc:docMk/>
            <pc:sldMk cId="1549788447" sldId="288"/>
            <ac:graphicFrameMk id="6" creationId="{00000000-0000-0000-0000-000000000000}"/>
          </ac:graphicFrameMkLst>
        </pc:graphicFrameChg>
      </pc:sldChg>
      <pc:sldChg chg="modSp add mod ord">
        <pc:chgData name="Stewart Gale" userId="3647ddd2-6040-41ae-a96d-232c23482af8" providerId="ADAL" clId="{0DBB65CD-C8FC-4CB4-9FEE-2350DBDCA205}" dt="2021-09-28T10:30:47.255" v="513" actId="20577"/>
        <pc:sldMkLst>
          <pc:docMk/>
          <pc:sldMk cId="2458347293" sldId="289"/>
        </pc:sldMkLst>
        <pc:spChg chg="mod">
          <ac:chgData name="Stewart Gale" userId="3647ddd2-6040-41ae-a96d-232c23482af8" providerId="ADAL" clId="{0DBB65CD-C8FC-4CB4-9FEE-2350DBDCA205}" dt="2021-09-28T10:30:44.104" v="508" actId="20577"/>
          <ac:spMkLst>
            <pc:docMk/>
            <pc:sldMk cId="2458347293" sldId="289"/>
            <ac:spMk id="7" creationId="{00000000-0000-0000-0000-000000000000}"/>
          </ac:spMkLst>
        </pc:spChg>
        <pc:spChg chg="mod">
          <ac:chgData name="Stewart Gale" userId="3647ddd2-6040-41ae-a96d-232c23482af8" providerId="ADAL" clId="{0DBB65CD-C8FC-4CB4-9FEE-2350DBDCA205}" dt="2021-09-16T16:36:38.300" v="252" actId="14100"/>
          <ac:spMkLst>
            <pc:docMk/>
            <pc:sldMk cId="2458347293" sldId="289"/>
            <ac:spMk id="8" creationId="{00000000-0000-0000-0000-000000000000}"/>
          </ac:spMkLst>
        </pc:spChg>
        <pc:spChg chg="mod">
          <ac:chgData name="Stewart Gale" userId="3647ddd2-6040-41ae-a96d-232c23482af8" providerId="ADAL" clId="{0DBB65CD-C8FC-4CB4-9FEE-2350DBDCA205}" dt="2021-09-28T10:30:47.255" v="513" actId="20577"/>
          <ac:spMkLst>
            <pc:docMk/>
            <pc:sldMk cId="2458347293" sldId="289"/>
            <ac:spMk id="17" creationId="{00000000-0000-0000-0000-000000000000}"/>
          </ac:spMkLst>
        </pc:spChg>
        <pc:spChg chg="mod">
          <ac:chgData name="Stewart Gale" userId="3647ddd2-6040-41ae-a96d-232c23482af8" providerId="ADAL" clId="{0DBB65CD-C8FC-4CB4-9FEE-2350DBDCA205}" dt="2021-09-28T10:30:38.183" v="504" actId="20577"/>
          <ac:spMkLst>
            <pc:docMk/>
            <pc:sldMk cId="2458347293" sldId="289"/>
            <ac:spMk id="21" creationId="{00000000-0000-0000-0000-000000000000}"/>
          </ac:spMkLst>
        </pc:spChg>
        <pc:graphicFrameChg chg="modGraphic">
          <ac:chgData name="Stewart Gale" userId="3647ddd2-6040-41ae-a96d-232c23482af8" providerId="ADAL" clId="{0DBB65CD-C8FC-4CB4-9FEE-2350DBDCA205}" dt="2021-09-16T16:23:31.041" v="195" actId="20577"/>
          <ac:graphicFrameMkLst>
            <pc:docMk/>
            <pc:sldMk cId="2458347293" sldId="289"/>
            <ac:graphicFrameMk id="4" creationId="{00000000-0000-0000-0000-000000000000}"/>
          </ac:graphicFrameMkLst>
        </pc:graphicFrameChg>
      </pc:sldChg>
      <pc:sldChg chg="addSp delSp modSp new mod ord">
        <pc:chgData name="Stewart Gale" userId="3647ddd2-6040-41ae-a96d-232c23482af8" providerId="ADAL" clId="{0DBB65CD-C8FC-4CB4-9FEE-2350DBDCA205}" dt="2021-09-16T16:40:18.185" v="282" actId="115"/>
        <pc:sldMkLst>
          <pc:docMk/>
          <pc:sldMk cId="1941001224" sldId="290"/>
        </pc:sldMkLst>
        <pc:spChg chg="del">
          <ac:chgData name="Stewart Gale" userId="3647ddd2-6040-41ae-a96d-232c23482af8" providerId="ADAL" clId="{0DBB65CD-C8FC-4CB4-9FEE-2350DBDCA205}" dt="2021-09-16T16:38:03.123" v="259" actId="478"/>
          <ac:spMkLst>
            <pc:docMk/>
            <pc:sldMk cId="1941001224" sldId="290"/>
            <ac:spMk id="2" creationId="{DC6151DC-8F7B-485B-A717-952AF914FF56}"/>
          </ac:spMkLst>
        </pc:spChg>
        <pc:spChg chg="del">
          <ac:chgData name="Stewart Gale" userId="3647ddd2-6040-41ae-a96d-232c23482af8" providerId="ADAL" clId="{0DBB65CD-C8FC-4CB4-9FEE-2350DBDCA205}" dt="2021-09-16T16:38:03.123" v="259" actId="478"/>
          <ac:spMkLst>
            <pc:docMk/>
            <pc:sldMk cId="1941001224" sldId="290"/>
            <ac:spMk id="3" creationId="{CAA2CBBE-947D-4A23-A7FC-CC3DF1A3B68C}"/>
          </ac:spMkLst>
        </pc:spChg>
        <pc:spChg chg="add mod">
          <ac:chgData name="Stewart Gale" userId="3647ddd2-6040-41ae-a96d-232c23482af8" providerId="ADAL" clId="{0DBB65CD-C8FC-4CB4-9FEE-2350DBDCA205}" dt="2021-09-16T16:40:18.185" v="282" actId="115"/>
          <ac:spMkLst>
            <pc:docMk/>
            <pc:sldMk cId="1941001224" sldId="290"/>
            <ac:spMk id="4" creationId="{B956C99E-685C-4BF8-AE13-5889AF7B71F4}"/>
          </ac:spMkLst>
        </pc:spChg>
      </pc:sldChg>
      <pc:sldChg chg="addSp delSp modSp add mod delAnim modAnim">
        <pc:chgData name="Stewart Gale" userId="3647ddd2-6040-41ae-a96d-232c23482af8" providerId="ADAL" clId="{0DBB65CD-C8FC-4CB4-9FEE-2350DBDCA205}" dt="2021-09-28T10:30:26.288" v="500" actId="20577"/>
        <pc:sldMkLst>
          <pc:docMk/>
          <pc:sldMk cId="514332360" sldId="291"/>
        </pc:sldMkLst>
        <pc:spChg chg="add mod">
          <ac:chgData name="Stewart Gale" userId="3647ddd2-6040-41ae-a96d-232c23482af8" providerId="ADAL" clId="{0DBB65CD-C8FC-4CB4-9FEE-2350DBDCA205}" dt="2021-09-28T10:29:11.988" v="478" actId="404"/>
          <ac:spMkLst>
            <pc:docMk/>
            <pc:sldMk cId="514332360" sldId="291"/>
            <ac:spMk id="2" creationId="{E3894674-B8AA-454A-B0B1-5576042F2031}"/>
          </ac:spMkLst>
        </pc:spChg>
        <pc:spChg chg="add mod">
          <ac:chgData name="Stewart Gale" userId="3647ddd2-6040-41ae-a96d-232c23482af8" providerId="ADAL" clId="{0DBB65CD-C8FC-4CB4-9FEE-2350DBDCA205}" dt="2021-09-28T10:28:50.217" v="466" actId="113"/>
          <ac:spMkLst>
            <pc:docMk/>
            <pc:sldMk cId="514332360" sldId="291"/>
            <ac:spMk id="6" creationId="{F2992ED9-5931-4B04-8EC3-7442BF284876}"/>
          </ac:spMkLst>
        </pc:spChg>
        <pc:spChg chg="del">
          <ac:chgData name="Stewart Gale" userId="3647ddd2-6040-41ae-a96d-232c23482af8" providerId="ADAL" clId="{0DBB65CD-C8FC-4CB4-9FEE-2350DBDCA205}" dt="2021-09-28T10:26:17.696" v="325" actId="478"/>
          <ac:spMkLst>
            <pc:docMk/>
            <pc:sldMk cId="514332360" sldId="291"/>
            <ac:spMk id="7" creationId="{A02E154B-23D5-4450-B902-DE066FB383E2}"/>
          </ac:spMkLst>
        </pc:spChg>
        <pc:spChg chg="del">
          <ac:chgData name="Stewart Gale" userId="3647ddd2-6040-41ae-a96d-232c23482af8" providerId="ADAL" clId="{0DBB65CD-C8FC-4CB4-9FEE-2350DBDCA205}" dt="2021-09-28T10:26:15.887" v="324" actId="478"/>
          <ac:spMkLst>
            <pc:docMk/>
            <pc:sldMk cId="514332360" sldId="291"/>
            <ac:spMk id="8" creationId="{35093AAE-10AB-4375-BBF8-C515AF0AEC98}"/>
          </ac:spMkLst>
        </pc:spChg>
        <pc:spChg chg="del">
          <ac:chgData name="Stewart Gale" userId="3647ddd2-6040-41ae-a96d-232c23482af8" providerId="ADAL" clId="{0DBB65CD-C8FC-4CB4-9FEE-2350DBDCA205}" dt="2021-09-28T10:26:15.887" v="324" actId="478"/>
          <ac:spMkLst>
            <pc:docMk/>
            <pc:sldMk cId="514332360" sldId="291"/>
            <ac:spMk id="9" creationId="{00000000-0000-0000-0000-000000000000}"/>
          </ac:spMkLst>
        </pc:spChg>
        <pc:spChg chg="add del">
          <ac:chgData name="Stewart Gale" userId="3647ddd2-6040-41ae-a96d-232c23482af8" providerId="ADAL" clId="{0DBB65CD-C8FC-4CB4-9FEE-2350DBDCA205}" dt="2021-09-28T10:29:24.915" v="480" actId="22"/>
          <ac:spMkLst>
            <pc:docMk/>
            <pc:sldMk cId="514332360" sldId="291"/>
            <ac:spMk id="10" creationId="{0AE58669-C3F8-4E3A-8EAA-7AD4DA65D558}"/>
          </ac:spMkLst>
        </pc:spChg>
        <pc:spChg chg="add mod">
          <ac:chgData name="Stewart Gale" userId="3647ddd2-6040-41ae-a96d-232c23482af8" providerId="ADAL" clId="{0DBB65CD-C8FC-4CB4-9FEE-2350DBDCA205}" dt="2021-09-28T10:29:37.814" v="485" actId="20577"/>
          <ac:spMkLst>
            <pc:docMk/>
            <pc:sldMk cId="514332360" sldId="291"/>
            <ac:spMk id="11" creationId="{DE62702E-F1D8-44A9-9F06-118BB3C45E9C}"/>
          </ac:spMkLst>
        </pc:spChg>
        <pc:spChg chg="add mod">
          <ac:chgData name="Stewart Gale" userId="3647ddd2-6040-41ae-a96d-232c23482af8" providerId="ADAL" clId="{0DBB65CD-C8FC-4CB4-9FEE-2350DBDCA205}" dt="2021-09-28T10:29:57.334" v="491" actId="1076"/>
          <ac:spMkLst>
            <pc:docMk/>
            <pc:sldMk cId="514332360" sldId="291"/>
            <ac:spMk id="12" creationId="{257BF523-F5A3-406F-B662-3AF93A7FDC7A}"/>
          </ac:spMkLst>
        </pc:spChg>
        <pc:spChg chg="add mod">
          <ac:chgData name="Stewart Gale" userId="3647ddd2-6040-41ae-a96d-232c23482af8" providerId="ADAL" clId="{0DBB65CD-C8FC-4CB4-9FEE-2350DBDCA205}" dt="2021-09-28T10:30:05.448" v="494" actId="20577"/>
          <ac:spMkLst>
            <pc:docMk/>
            <pc:sldMk cId="514332360" sldId="291"/>
            <ac:spMk id="13" creationId="{B85F0037-6484-4EF9-B03F-75F84FA5522D}"/>
          </ac:spMkLst>
        </pc:spChg>
        <pc:spChg chg="add mod">
          <ac:chgData name="Stewart Gale" userId="3647ddd2-6040-41ae-a96d-232c23482af8" providerId="ADAL" clId="{0DBB65CD-C8FC-4CB4-9FEE-2350DBDCA205}" dt="2021-09-28T10:30:18.961" v="497" actId="20577"/>
          <ac:spMkLst>
            <pc:docMk/>
            <pc:sldMk cId="514332360" sldId="291"/>
            <ac:spMk id="14" creationId="{CF0181CE-7981-49D4-B5B5-D452EDBE11E2}"/>
          </ac:spMkLst>
        </pc:spChg>
        <pc:spChg chg="add mod">
          <ac:chgData name="Stewart Gale" userId="3647ddd2-6040-41ae-a96d-232c23482af8" providerId="ADAL" clId="{0DBB65CD-C8FC-4CB4-9FEE-2350DBDCA205}" dt="2021-09-28T10:30:26.288" v="500" actId="20577"/>
          <ac:spMkLst>
            <pc:docMk/>
            <pc:sldMk cId="514332360" sldId="291"/>
            <ac:spMk id="15" creationId="{461C977A-6957-4CFC-838F-23B27F37BD1D}"/>
          </ac:spMkLst>
        </pc:spChg>
        <pc:graphicFrameChg chg="mod modGraphic">
          <ac:chgData name="Stewart Gale" userId="3647ddd2-6040-41ae-a96d-232c23482af8" providerId="ADAL" clId="{0DBB65CD-C8FC-4CB4-9FEE-2350DBDCA205}" dt="2021-09-28T10:28:10.800" v="409" actId="20577"/>
          <ac:graphicFrameMkLst>
            <pc:docMk/>
            <pc:sldMk cId="514332360" sldId="291"/>
            <ac:graphicFrameMk id="4" creationId="{33702B4E-D258-42E3-B7EA-CC32AF75CB6F}"/>
          </ac:graphicFrameMkLst>
        </pc:graphicFrameChg>
      </pc:sldChg>
      <pc:sldChg chg="modSp add del mod">
        <pc:chgData name="Stewart Gale" userId="3647ddd2-6040-41ae-a96d-232c23482af8" providerId="ADAL" clId="{0DBB65CD-C8FC-4CB4-9FEE-2350DBDCA205}" dt="2021-09-28T10:24:42.459" v="305" actId="47"/>
        <pc:sldMkLst>
          <pc:docMk/>
          <pc:sldMk cId="661199728" sldId="291"/>
        </pc:sldMkLst>
        <pc:spChg chg="mod">
          <ac:chgData name="Stewart Gale" userId="3647ddd2-6040-41ae-a96d-232c23482af8" providerId="ADAL" clId="{0DBB65CD-C8FC-4CB4-9FEE-2350DBDCA205}" dt="2021-09-28T04:57:34.038" v="296" actId="20577"/>
          <ac:spMkLst>
            <pc:docMk/>
            <pc:sldMk cId="661199728" sldId="291"/>
            <ac:spMk id="4" creationId="{00000000-0000-0000-0000-000000000000}"/>
          </ac:spMkLst>
        </pc:spChg>
        <pc:spChg chg="mod">
          <ac:chgData name="Stewart Gale" userId="3647ddd2-6040-41ae-a96d-232c23482af8" providerId="ADAL" clId="{0DBB65CD-C8FC-4CB4-9FEE-2350DBDCA205}" dt="2021-09-28T04:57:39.030" v="297" actId="1076"/>
          <ac:spMkLst>
            <pc:docMk/>
            <pc:sldMk cId="661199728" sldId="291"/>
            <ac:spMk id="6" creationId="{C3990F40-2FC5-4930-B65C-B8E3E78FE70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86CD9D-6DA8-4DA2-B2D5-FAD5D021211A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559D7F-0309-44EE-9923-AFE3B5A6B7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4870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617BF-EB40-48D3-AB63-CCBD36D58A3C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F6403-ED18-41D0-B085-290EE5A520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1150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617BF-EB40-48D3-AB63-CCBD36D58A3C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F6403-ED18-41D0-B085-290EE5A520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8911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617BF-EB40-48D3-AB63-CCBD36D58A3C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F6403-ED18-41D0-B085-290EE5A520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81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617BF-EB40-48D3-AB63-CCBD36D58A3C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F6403-ED18-41D0-B085-290EE5A520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395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617BF-EB40-48D3-AB63-CCBD36D58A3C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F6403-ED18-41D0-B085-290EE5A520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5450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617BF-EB40-48D3-AB63-CCBD36D58A3C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F6403-ED18-41D0-B085-290EE5A520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6520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617BF-EB40-48D3-AB63-CCBD36D58A3C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F6403-ED18-41D0-B085-290EE5A520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491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617BF-EB40-48D3-AB63-CCBD36D58A3C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F6403-ED18-41D0-B085-290EE5A520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6405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617BF-EB40-48D3-AB63-CCBD36D58A3C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F6403-ED18-41D0-B085-290EE5A520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9474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617BF-EB40-48D3-AB63-CCBD36D58A3C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F6403-ED18-41D0-B085-290EE5A520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6709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617BF-EB40-48D3-AB63-CCBD36D58A3C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F6403-ED18-41D0-B085-290EE5A520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0389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617BF-EB40-48D3-AB63-CCBD36D58A3C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F6403-ED18-41D0-B085-290EE5A520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7124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956C99E-685C-4BF8-AE13-5889AF7B71F4}"/>
              </a:ext>
            </a:extLst>
          </p:cNvPr>
          <p:cNvSpPr/>
          <p:nvPr/>
        </p:nvSpPr>
        <p:spPr>
          <a:xfrm>
            <a:off x="310342" y="1259175"/>
            <a:ext cx="11416145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3800" b="1" i="0" u="sng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LO: Combining</a:t>
            </a:r>
          </a:p>
          <a:p>
            <a:pPr algn="ctr"/>
            <a:r>
              <a:rPr lang="en-US" sz="13800" b="1" i="0" u="sng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Averages</a:t>
            </a:r>
            <a:endParaRPr lang="en-GB" sz="13800" dirty="0"/>
          </a:p>
        </p:txBody>
      </p:sp>
    </p:spTree>
    <p:extLst>
      <p:ext uri="{BB962C8B-B14F-4D97-AF65-F5344CB8AC3E}">
        <p14:creationId xmlns:p14="http://schemas.microsoft.com/office/powerpoint/2010/main" val="1941001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C17281F-355E-6BB2-4AA2-81A0BA26A2B1}"/>
              </a:ext>
            </a:extLst>
          </p:cNvPr>
          <p:cNvSpPr txBox="1"/>
          <p:nvPr/>
        </p:nvSpPr>
        <p:spPr>
          <a:xfrm>
            <a:off x="3214253" y="229660"/>
            <a:ext cx="816309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dirty="0"/>
              <a:t>5, 5, 5, 5, ?</a:t>
            </a:r>
          </a:p>
        </p:txBody>
      </p:sp>
      <p:pic>
        <p:nvPicPr>
          <p:cNvPr id="1026" name="Picture 2" descr="Test - Free education icons">
            <a:extLst>
              <a:ext uri="{FF2B5EF4-FFF2-40B4-BE49-F238E27FC236}">
                <a16:creationId xmlns:a16="http://schemas.microsoft.com/office/drawing/2014/main" id="{E3717E62-65C9-DC76-C9D9-2093C74B7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346" y="281247"/>
            <a:ext cx="2090651" cy="209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5D2FE0-AAF7-FC34-1948-A9C3A70B0FF4}"/>
              </a:ext>
            </a:extLst>
          </p:cNvPr>
          <p:cNvSpPr txBox="1"/>
          <p:nvPr/>
        </p:nvSpPr>
        <p:spPr>
          <a:xfrm>
            <a:off x="443346" y="2547111"/>
            <a:ext cx="1149927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What score would you need on the last test to get a mean average of 5?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1C8A8F-8D37-79F6-52D4-C450ADCAF10B}"/>
              </a:ext>
            </a:extLst>
          </p:cNvPr>
          <p:cNvSpPr txBox="1"/>
          <p:nvPr/>
        </p:nvSpPr>
        <p:spPr>
          <a:xfrm>
            <a:off x="5572991" y="4412349"/>
            <a:ext cx="1239982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3800" b="1" dirty="0"/>
              <a:t>5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2312671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C17281F-355E-6BB2-4AA2-81A0BA26A2B1}"/>
              </a:ext>
            </a:extLst>
          </p:cNvPr>
          <p:cNvSpPr txBox="1"/>
          <p:nvPr/>
        </p:nvSpPr>
        <p:spPr>
          <a:xfrm>
            <a:off x="3208711" y="185324"/>
            <a:ext cx="816309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dirty="0"/>
              <a:t>5, 5, 5, 5, ?</a:t>
            </a:r>
          </a:p>
        </p:txBody>
      </p:sp>
      <p:pic>
        <p:nvPicPr>
          <p:cNvPr id="1026" name="Picture 2" descr="Test - Free education icons">
            <a:extLst>
              <a:ext uri="{FF2B5EF4-FFF2-40B4-BE49-F238E27FC236}">
                <a16:creationId xmlns:a16="http://schemas.microsoft.com/office/drawing/2014/main" id="{E3717E62-65C9-DC76-C9D9-2093C74B7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04" y="236911"/>
            <a:ext cx="2090651" cy="209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5D2FE0-AAF7-FC34-1948-A9C3A70B0FF4}"/>
              </a:ext>
            </a:extLst>
          </p:cNvPr>
          <p:cNvSpPr txBox="1"/>
          <p:nvPr/>
        </p:nvSpPr>
        <p:spPr>
          <a:xfrm>
            <a:off x="437804" y="2502775"/>
            <a:ext cx="1149927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What score would you need on the last test to get a mean average of 6?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1C8A8F-8D37-79F6-52D4-C450ADCAF10B}"/>
              </a:ext>
            </a:extLst>
          </p:cNvPr>
          <p:cNvSpPr txBox="1"/>
          <p:nvPr/>
        </p:nvSpPr>
        <p:spPr>
          <a:xfrm>
            <a:off x="1471353" y="4441767"/>
            <a:ext cx="9249294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600" dirty="0"/>
              <a:t>Total needed = 5 x 6 = 30</a:t>
            </a:r>
            <a:endParaRPr lang="en-GB" sz="11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8C159B-B931-5078-507C-898E5BE795BB}"/>
              </a:ext>
            </a:extLst>
          </p:cNvPr>
          <p:cNvSpPr txBox="1"/>
          <p:nvPr/>
        </p:nvSpPr>
        <p:spPr>
          <a:xfrm>
            <a:off x="5978582" y="5549763"/>
            <a:ext cx="467279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600" dirty="0"/>
              <a:t>30 – 20 = </a:t>
            </a:r>
            <a:r>
              <a:rPr lang="en-GB" sz="6600" b="1" dirty="0"/>
              <a:t>10</a:t>
            </a:r>
            <a:r>
              <a:rPr lang="en-GB" sz="6600" dirty="0"/>
              <a:t> 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1047804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C17281F-355E-6BB2-4AA2-81A0BA26A2B1}"/>
              </a:ext>
            </a:extLst>
          </p:cNvPr>
          <p:cNvSpPr txBox="1"/>
          <p:nvPr/>
        </p:nvSpPr>
        <p:spPr>
          <a:xfrm>
            <a:off x="3208712" y="185324"/>
            <a:ext cx="66834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/>
              <a:t> Boys </a:t>
            </a:r>
            <a:r>
              <a:rPr lang="en-GB" sz="7200" dirty="0"/>
              <a:t>5, 5, 5, 5, 5</a:t>
            </a:r>
          </a:p>
        </p:txBody>
      </p:sp>
      <p:pic>
        <p:nvPicPr>
          <p:cNvPr id="1026" name="Picture 2" descr="Test - Free education icons">
            <a:extLst>
              <a:ext uri="{FF2B5EF4-FFF2-40B4-BE49-F238E27FC236}">
                <a16:creationId xmlns:a16="http://schemas.microsoft.com/office/drawing/2014/main" id="{E3717E62-65C9-DC76-C9D9-2093C74B7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04" y="236911"/>
            <a:ext cx="2090651" cy="209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5D2FE0-AAF7-FC34-1948-A9C3A70B0FF4}"/>
              </a:ext>
            </a:extLst>
          </p:cNvPr>
          <p:cNvSpPr txBox="1"/>
          <p:nvPr/>
        </p:nvSpPr>
        <p:spPr>
          <a:xfrm>
            <a:off x="149629" y="2621877"/>
            <a:ext cx="118927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What is the mean score of the boys?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1C8A8F-8D37-79F6-52D4-C450ADCAF10B}"/>
              </a:ext>
            </a:extLst>
          </p:cNvPr>
          <p:cNvSpPr txBox="1"/>
          <p:nvPr/>
        </p:nvSpPr>
        <p:spPr>
          <a:xfrm>
            <a:off x="5508564" y="3931855"/>
            <a:ext cx="1657007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3800" b="1" dirty="0"/>
              <a:t>5</a:t>
            </a:r>
            <a:endParaRPr lang="en-GB" sz="24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A74EF2-E27B-71D8-B451-7918DC2E152C}"/>
              </a:ext>
            </a:extLst>
          </p:cNvPr>
          <p:cNvSpPr txBox="1"/>
          <p:nvPr/>
        </p:nvSpPr>
        <p:spPr>
          <a:xfrm>
            <a:off x="3208712" y="1302446"/>
            <a:ext cx="66834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/>
              <a:t> Girls </a:t>
            </a:r>
            <a:r>
              <a:rPr lang="en-GB" sz="7200" dirty="0"/>
              <a:t>4, 6, 3, 7, 5</a:t>
            </a:r>
          </a:p>
        </p:txBody>
      </p:sp>
    </p:spTree>
    <p:extLst>
      <p:ext uri="{BB962C8B-B14F-4D97-AF65-F5344CB8AC3E}">
        <p14:creationId xmlns:p14="http://schemas.microsoft.com/office/powerpoint/2010/main" val="103059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C17281F-355E-6BB2-4AA2-81A0BA26A2B1}"/>
              </a:ext>
            </a:extLst>
          </p:cNvPr>
          <p:cNvSpPr txBox="1"/>
          <p:nvPr/>
        </p:nvSpPr>
        <p:spPr>
          <a:xfrm>
            <a:off x="3208712" y="185324"/>
            <a:ext cx="66834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/>
              <a:t> Boys </a:t>
            </a:r>
            <a:r>
              <a:rPr lang="en-GB" sz="7200" dirty="0"/>
              <a:t>5, 5, 5, 5, 5</a:t>
            </a:r>
          </a:p>
        </p:txBody>
      </p:sp>
      <p:pic>
        <p:nvPicPr>
          <p:cNvPr id="1026" name="Picture 2" descr="Test - Free education icons">
            <a:extLst>
              <a:ext uri="{FF2B5EF4-FFF2-40B4-BE49-F238E27FC236}">
                <a16:creationId xmlns:a16="http://schemas.microsoft.com/office/drawing/2014/main" id="{E3717E62-65C9-DC76-C9D9-2093C74B7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04" y="236911"/>
            <a:ext cx="2090651" cy="209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5D2FE0-AAF7-FC34-1948-A9C3A70B0FF4}"/>
              </a:ext>
            </a:extLst>
          </p:cNvPr>
          <p:cNvSpPr txBox="1"/>
          <p:nvPr/>
        </p:nvSpPr>
        <p:spPr>
          <a:xfrm>
            <a:off x="149629" y="2621877"/>
            <a:ext cx="118927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What is the mean score of the girls?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1C8A8F-8D37-79F6-52D4-C450ADCAF10B}"/>
              </a:ext>
            </a:extLst>
          </p:cNvPr>
          <p:cNvSpPr txBox="1"/>
          <p:nvPr/>
        </p:nvSpPr>
        <p:spPr>
          <a:xfrm>
            <a:off x="5497481" y="3865354"/>
            <a:ext cx="1657007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3800" b="1" dirty="0"/>
              <a:t>5</a:t>
            </a:r>
            <a:endParaRPr lang="en-GB" sz="24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A74EF2-E27B-71D8-B451-7918DC2E152C}"/>
              </a:ext>
            </a:extLst>
          </p:cNvPr>
          <p:cNvSpPr txBox="1"/>
          <p:nvPr/>
        </p:nvSpPr>
        <p:spPr>
          <a:xfrm>
            <a:off x="3208712" y="1302446"/>
            <a:ext cx="66834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/>
              <a:t> Girls </a:t>
            </a:r>
            <a:r>
              <a:rPr lang="en-GB" sz="7200" dirty="0"/>
              <a:t>4, 6, 3, 7, 5</a:t>
            </a:r>
          </a:p>
        </p:txBody>
      </p:sp>
    </p:spTree>
    <p:extLst>
      <p:ext uri="{BB962C8B-B14F-4D97-AF65-F5344CB8AC3E}">
        <p14:creationId xmlns:p14="http://schemas.microsoft.com/office/powerpoint/2010/main" val="357292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C17281F-355E-6BB2-4AA2-81A0BA26A2B1}"/>
              </a:ext>
            </a:extLst>
          </p:cNvPr>
          <p:cNvSpPr txBox="1"/>
          <p:nvPr/>
        </p:nvSpPr>
        <p:spPr>
          <a:xfrm>
            <a:off x="3208712" y="185324"/>
            <a:ext cx="66834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/>
              <a:t> Boys </a:t>
            </a:r>
            <a:r>
              <a:rPr lang="en-GB" sz="7200" dirty="0"/>
              <a:t>5, 5, 5, 5, 5</a:t>
            </a:r>
          </a:p>
        </p:txBody>
      </p:sp>
      <p:pic>
        <p:nvPicPr>
          <p:cNvPr id="1026" name="Picture 2" descr="Test - Free education icons">
            <a:extLst>
              <a:ext uri="{FF2B5EF4-FFF2-40B4-BE49-F238E27FC236}">
                <a16:creationId xmlns:a16="http://schemas.microsoft.com/office/drawing/2014/main" id="{E3717E62-65C9-DC76-C9D9-2093C74B7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04" y="236911"/>
            <a:ext cx="2090651" cy="209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5D2FE0-AAF7-FC34-1948-A9C3A70B0FF4}"/>
              </a:ext>
            </a:extLst>
          </p:cNvPr>
          <p:cNvSpPr txBox="1"/>
          <p:nvPr/>
        </p:nvSpPr>
        <p:spPr>
          <a:xfrm>
            <a:off x="149629" y="2621877"/>
            <a:ext cx="118927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What is the mean score of the class?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1C8A8F-8D37-79F6-52D4-C450ADCAF10B}"/>
              </a:ext>
            </a:extLst>
          </p:cNvPr>
          <p:cNvSpPr txBox="1"/>
          <p:nvPr/>
        </p:nvSpPr>
        <p:spPr>
          <a:xfrm>
            <a:off x="5267496" y="3765768"/>
            <a:ext cx="1657007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3800" b="1" dirty="0"/>
              <a:t>5</a:t>
            </a:r>
            <a:endParaRPr lang="en-GB" sz="24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A74EF2-E27B-71D8-B451-7918DC2E152C}"/>
              </a:ext>
            </a:extLst>
          </p:cNvPr>
          <p:cNvSpPr txBox="1"/>
          <p:nvPr/>
        </p:nvSpPr>
        <p:spPr>
          <a:xfrm>
            <a:off x="3208712" y="1302446"/>
            <a:ext cx="66834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/>
              <a:t> Girls </a:t>
            </a:r>
            <a:r>
              <a:rPr lang="en-GB" sz="7200" dirty="0"/>
              <a:t>4, 6, 3, 7, 5</a:t>
            </a:r>
          </a:p>
        </p:txBody>
      </p:sp>
    </p:spTree>
    <p:extLst>
      <p:ext uri="{BB962C8B-B14F-4D97-AF65-F5344CB8AC3E}">
        <p14:creationId xmlns:p14="http://schemas.microsoft.com/office/powerpoint/2010/main" val="1471865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C17281F-355E-6BB2-4AA2-81A0BA26A2B1}"/>
              </a:ext>
            </a:extLst>
          </p:cNvPr>
          <p:cNvSpPr txBox="1"/>
          <p:nvPr/>
        </p:nvSpPr>
        <p:spPr>
          <a:xfrm>
            <a:off x="3208712" y="185324"/>
            <a:ext cx="66834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/>
              <a:t> Boys </a:t>
            </a:r>
            <a:r>
              <a:rPr lang="en-GB" sz="7200" dirty="0"/>
              <a:t>5, 5, 5, 5, 5</a:t>
            </a:r>
          </a:p>
        </p:txBody>
      </p:sp>
      <p:pic>
        <p:nvPicPr>
          <p:cNvPr id="1026" name="Picture 2" descr="Test - Free education icons">
            <a:extLst>
              <a:ext uri="{FF2B5EF4-FFF2-40B4-BE49-F238E27FC236}">
                <a16:creationId xmlns:a16="http://schemas.microsoft.com/office/drawing/2014/main" id="{E3717E62-65C9-DC76-C9D9-2093C74B7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04" y="236911"/>
            <a:ext cx="2090651" cy="209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5D2FE0-AAF7-FC34-1948-A9C3A70B0FF4}"/>
              </a:ext>
            </a:extLst>
          </p:cNvPr>
          <p:cNvSpPr txBox="1"/>
          <p:nvPr/>
        </p:nvSpPr>
        <p:spPr>
          <a:xfrm>
            <a:off x="149629" y="2541568"/>
            <a:ext cx="1189274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What is the missing score that give the class a mean of 5.5?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A74EF2-E27B-71D8-B451-7918DC2E152C}"/>
              </a:ext>
            </a:extLst>
          </p:cNvPr>
          <p:cNvSpPr txBox="1"/>
          <p:nvPr/>
        </p:nvSpPr>
        <p:spPr>
          <a:xfrm>
            <a:off x="3208712" y="1302446"/>
            <a:ext cx="66834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/>
              <a:t> Girls </a:t>
            </a:r>
            <a:r>
              <a:rPr lang="en-GB" sz="7200" dirty="0"/>
              <a:t>4, 6, 3, 7, 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7141A8-EDD4-F136-E25C-8D97BF9B36B3}"/>
              </a:ext>
            </a:extLst>
          </p:cNvPr>
          <p:cNvSpPr txBox="1"/>
          <p:nvPr/>
        </p:nvSpPr>
        <p:spPr>
          <a:xfrm>
            <a:off x="1019695" y="4441767"/>
            <a:ext cx="1008610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600" dirty="0"/>
              <a:t>Total needed = 10 x 5.5 = 55</a:t>
            </a:r>
            <a:endParaRPr lang="en-GB" sz="11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502E32-648C-CCAF-4566-DA1A552B0FAF}"/>
              </a:ext>
            </a:extLst>
          </p:cNvPr>
          <p:cNvSpPr txBox="1"/>
          <p:nvPr/>
        </p:nvSpPr>
        <p:spPr>
          <a:xfrm>
            <a:off x="6433012" y="5510970"/>
            <a:ext cx="467279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600" dirty="0"/>
              <a:t>55 – 45 = </a:t>
            </a:r>
            <a:r>
              <a:rPr lang="en-GB" sz="6600" b="1" dirty="0"/>
              <a:t>10</a:t>
            </a:r>
            <a:r>
              <a:rPr lang="en-GB" sz="6600" dirty="0"/>
              <a:t> 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1840883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C17281F-355E-6BB2-4AA2-81A0BA26A2B1}"/>
              </a:ext>
            </a:extLst>
          </p:cNvPr>
          <p:cNvSpPr txBox="1"/>
          <p:nvPr/>
        </p:nvSpPr>
        <p:spPr>
          <a:xfrm>
            <a:off x="3208712" y="185324"/>
            <a:ext cx="66834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/>
              <a:t> 5 Boys </a:t>
            </a:r>
            <a:r>
              <a:rPr lang="en-GB" sz="7200" dirty="0"/>
              <a:t>Mean 4</a:t>
            </a:r>
          </a:p>
        </p:txBody>
      </p:sp>
      <p:pic>
        <p:nvPicPr>
          <p:cNvPr id="1026" name="Picture 2" descr="Test - Free education icons">
            <a:extLst>
              <a:ext uri="{FF2B5EF4-FFF2-40B4-BE49-F238E27FC236}">
                <a16:creationId xmlns:a16="http://schemas.microsoft.com/office/drawing/2014/main" id="{E3717E62-65C9-DC76-C9D9-2093C74B7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04" y="236911"/>
            <a:ext cx="2090651" cy="209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5D2FE0-AAF7-FC34-1948-A9C3A70B0FF4}"/>
              </a:ext>
            </a:extLst>
          </p:cNvPr>
          <p:cNvSpPr txBox="1"/>
          <p:nvPr/>
        </p:nvSpPr>
        <p:spPr>
          <a:xfrm>
            <a:off x="149629" y="2541568"/>
            <a:ext cx="1189274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What is the missing score that give the class a mean of 4.8?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A74EF2-E27B-71D8-B451-7918DC2E152C}"/>
              </a:ext>
            </a:extLst>
          </p:cNvPr>
          <p:cNvSpPr txBox="1"/>
          <p:nvPr/>
        </p:nvSpPr>
        <p:spPr>
          <a:xfrm>
            <a:off x="3208712" y="1302446"/>
            <a:ext cx="66834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/>
              <a:t> Girls </a:t>
            </a:r>
            <a:r>
              <a:rPr lang="en-GB" sz="7200" dirty="0"/>
              <a:t>4, 6, 3, 7, 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7141A8-EDD4-F136-E25C-8D97BF9B36B3}"/>
              </a:ext>
            </a:extLst>
          </p:cNvPr>
          <p:cNvSpPr txBox="1"/>
          <p:nvPr/>
        </p:nvSpPr>
        <p:spPr>
          <a:xfrm>
            <a:off x="1019695" y="4441767"/>
            <a:ext cx="1008610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600" dirty="0"/>
              <a:t>Total needed = 10 x 4.8 = 48</a:t>
            </a:r>
            <a:endParaRPr lang="en-GB" sz="11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502E32-648C-CCAF-4566-DA1A552B0FAF}"/>
              </a:ext>
            </a:extLst>
          </p:cNvPr>
          <p:cNvSpPr txBox="1"/>
          <p:nvPr/>
        </p:nvSpPr>
        <p:spPr>
          <a:xfrm>
            <a:off x="6433012" y="5510970"/>
            <a:ext cx="430703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600" dirty="0"/>
              <a:t>48 – 40 = </a:t>
            </a:r>
            <a:r>
              <a:rPr lang="en-GB" sz="6600" b="1" dirty="0"/>
              <a:t>8</a:t>
            </a:r>
            <a:r>
              <a:rPr lang="en-GB" sz="6600" dirty="0"/>
              <a:t> 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3009644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C17281F-355E-6BB2-4AA2-81A0BA26A2B1}"/>
              </a:ext>
            </a:extLst>
          </p:cNvPr>
          <p:cNvSpPr txBox="1"/>
          <p:nvPr/>
        </p:nvSpPr>
        <p:spPr>
          <a:xfrm>
            <a:off x="3208712" y="185324"/>
            <a:ext cx="66834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/>
              <a:t> 5 Boys </a:t>
            </a:r>
            <a:r>
              <a:rPr lang="en-GB" sz="7200" dirty="0"/>
              <a:t>Mean 4</a:t>
            </a:r>
          </a:p>
        </p:txBody>
      </p:sp>
      <p:pic>
        <p:nvPicPr>
          <p:cNvPr id="1026" name="Picture 2" descr="Test - Free education icons">
            <a:extLst>
              <a:ext uri="{FF2B5EF4-FFF2-40B4-BE49-F238E27FC236}">
                <a16:creationId xmlns:a16="http://schemas.microsoft.com/office/drawing/2014/main" id="{E3717E62-65C9-DC76-C9D9-2093C74B7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04" y="236911"/>
            <a:ext cx="2090651" cy="209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5D2FE0-AAF7-FC34-1948-A9C3A70B0FF4}"/>
              </a:ext>
            </a:extLst>
          </p:cNvPr>
          <p:cNvSpPr txBox="1"/>
          <p:nvPr/>
        </p:nvSpPr>
        <p:spPr>
          <a:xfrm>
            <a:off x="149629" y="2541568"/>
            <a:ext cx="118927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What is the mean score of the class?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A74EF2-E27B-71D8-B451-7918DC2E152C}"/>
              </a:ext>
            </a:extLst>
          </p:cNvPr>
          <p:cNvSpPr txBox="1"/>
          <p:nvPr/>
        </p:nvSpPr>
        <p:spPr>
          <a:xfrm>
            <a:off x="3208712" y="1302446"/>
            <a:ext cx="61347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/>
              <a:t> 5 Girls </a:t>
            </a:r>
            <a:r>
              <a:rPr lang="en-GB" sz="7200" dirty="0"/>
              <a:t>Mean 5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7141A8-EDD4-F136-E25C-8D97BF9B36B3}"/>
              </a:ext>
            </a:extLst>
          </p:cNvPr>
          <p:cNvSpPr txBox="1"/>
          <p:nvPr/>
        </p:nvSpPr>
        <p:spPr>
          <a:xfrm>
            <a:off x="881150" y="3941309"/>
            <a:ext cx="1008610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600" dirty="0"/>
              <a:t>Total = (5 x 4) + (5 x 5) = 45</a:t>
            </a:r>
            <a:endParaRPr lang="en-GB" sz="11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502E32-648C-CCAF-4566-DA1A552B0FAF}"/>
              </a:ext>
            </a:extLst>
          </p:cNvPr>
          <p:cNvSpPr txBox="1"/>
          <p:nvPr/>
        </p:nvSpPr>
        <p:spPr>
          <a:xfrm>
            <a:off x="6111587" y="5276519"/>
            <a:ext cx="485567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600" dirty="0"/>
              <a:t>45 ÷ 10 = </a:t>
            </a:r>
            <a:r>
              <a:rPr lang="en-GB" sz="6600" b="1" dirty="0"/>
              <a:t>4.5</a:t>
            </a:r>
            <a:r>
              <a:rPr lang="en-GB" sz="6600" dirty="0"/>
              <a:t> 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1254124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C17281F-355E-6BB2-4AA2-81A0BA26A2B1}"/>
              </a:ext>
            </a:extLst>
          </p:cNvPr>
          <p:cNvSpPr txBox="1"/>
          <p:nvPr/>
        </p:nvSpPr>
        <p:spPr>
          <a:xfrm>
            <a:off x="3208712" y="185324"/>
            <a:ext cx="66834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/>
              <a:t> 4 Boys </a:t>
            </a:r>
            <a:r>
              <a:rPr lang="en-GB" sz="7200" dirty="0"/>
              <a:t>Mean 4</a:t>
            </a:r>
          </a:p>
        </p:txBody>
      </p:sp>
      <p:pic>
        <p:nvPicPr>
          <p:cNvPr id="1026" name="Picture 2" descr="Test - Free education icons">
            <a:extLst>
              <a:ext uri="{FF2B5EF4-FFF2-40B4-BE49-F238E27FC236}">
                <a16:creationId xmlns:a16="http://schemas.microsoft.com/office/drawing/2014/main" id="{E3717E62-65C9-DC76-C9D9-2093C74B7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04" y="236911"/>
            <a:ext cx="2090651" cy="209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5D2FE0-AAF7-FC34-1948-A9C3A70B0FF4}"/>
              </a:ext>
            </a:extLst>
          </p:cNvPr>
          <p:cNvSpPr txBox="1"/>
          <p:nvPr/>
        </p:nvSpPr>
        <p:spPr>
          <a:xfrm>
            <a:off x="149629" y="2541568"/>
            <a:ext cx="118927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What is the mean score of the class?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A74EF2-E27B-71D8-B451-7918DC2E152C}"/>
              </a:ext>
            </a:extLst>
          </p:cNvPr>
          <p:cNvSpPr txBox="1"/>
          <p:nvPr/>
        </p:nvSpPr>
        <p:spPr>
          <a:xfrm>
            <a:off x="3208712" y="1302446"/>
            <a:ext cx="61347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/>
              <a:t> 6 Girls </a:t>
            </a:r>
            <a:r>
              <a:rPr lang="en-GB" sz="7200" dirty="0"/>
              <a:t>Mean 5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7141A8-EDD4-F136-E25C-8D97BF9B36B3}"/>
              </a:ext>
            </a:extLst>
          </p:cNvPr>
          <p:cNvSpPr txBox="1"/>
          <p:nvPr/>
        </p:nvSpPr>
        <p:spPr>
          <a:xfrm>
            <a:off x="881150" y="3941309"/>
            <a:ext cx="1008610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600" dirty="0"/>
              <a:t>Total = (4 x 4) + (5 x 6) = 46</a:t>
            </a:r>
            <a:endParaRPr lang="en-GB" sz="11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502E32-648C-CCAF-4566-DA1A552B0FAF}"/>
              </a:ext>
            </a:extLst>
          </p:cNvPr>
          <p:cNvSpPr txBox="1"/>
          <p:nvPr/>
        </p:nvSpPr>
        <p:spPr>
          <a:xfrm>
            <a:off x="6111587" y="5276519"/>
            <a:ext cx="485567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600" dirty="0"/>
              <a:t>46 ÷ 10 = </a:t>
            </a:r>
            <a:r>
              <a:rPr lang="en-GB" sz="6600" b="1" dirty="0"/>
              <a:t>4.6</a:t>
            </a:r>
            <a:r>
              <a:rPr lang="en-GB" sz="6600" dirty="0"/>
              <a:t> 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3156860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C17281F-355E-6BB2-4AA2-81A0BA26A2B1}"/>
              </a:ext>
            </a:extLst>
          </p:cNvPr>
          <p:cNvSpPr txBox="1"/>
          <p:nvPr/>
        </p:nvSpPr>
        <p:spPr>
          <a:xfrm>
            <a:off x="3208712" y="185324"/>
            <a:ext cx="70270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/>
              <a:t> 10 Boys </a:t>
            </a:r>
            <a:r>
              <a:rPr lang="en-GB" sz="7200" dirty="0"/>
              <a:t>Mean 12</a:t>
            </a:r>
          </a:p>
        </p:txBody>
      </p:sp>
      <p:pic>
        <p:nvPicPr>
          <p:cNvPr id="1026" name="Picture 2" descr="Test - Free education icons">
            <a:extLst>
              <a:ext uri="{FF2B5EF4-FFF2-40B4-BE49-F238E27FC236}">
                <a16:creationId xmlns:a16="http://schemas.microsoft.com/office/drawing/2014/main" id="{E3717E62-65C9-DC76-C9D9-2093C74B7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04" y="236911"/>
            <a:ext cx="2090651" cy="209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5D2FE0-AAF7-FC34-1948-A9C3A70B0FF4}"/>
              </a:ext>
            </a:extLst>
          </p:cNvPr>
          <p:cNvSpPr txBox="1"/>
          <p:nvPr/>
        </p:nvSpPr>
        <p:spPr>
          <a:xfrm>
            <a:off x="149629" y="2541568"/>
            <a:ext cx="118927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What is the mean score of the class?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A74EF2-E27B-71D8-B451-7918DC2E152C}"/>
              </a:ext>
            </a:extLst>
          </p:cNvPr>
          <p:cNvSpPr txBox="1"/>
          <p:nvPr/>
        </p:nvSpPr>
        <p:spPr>
          <a:xfrm>
            <a:off x="3208712" y="1302446"/>
            <a:ext cx="70270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/>
              <a:t> 15 Girls </a:t>
            </a:r>
            <a:r>
              <a:rPr lang="en-GB" sz="7200" dirty="0"/>
              <a:t>Mean 10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7141A8-EDD4-F136-E25C-8D97BF9B36B3}"/>
              </a:ext>
            </a:extLst>
          </p:cNvPr>
          <p:cNvSpPr txBox="1"/>
          <p:nvPr/>
        </p:nvSpPr>
        <p:spPr>
          <a:xfrm>
            <a:off x="437804" y="3941309"/>
            <a:ext cx="1151589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600" dirty="0"/>
              <a:t>Total = (10 x 12) + (15 x 10) = 270</a:t>
            </a:r>
            <a:endParaRPr lang="en-GB" sz="11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502E32-648C-CCAF-4566-DA1A552B0FAF}"/>
              </a:ext>
            </a:extLst>
          </p:cNvPr>
          <p:cNvSpPr txBox="1"/>
          <p:nvPr/>
        </p:nvSpPr>
        <p:spPr>
          <a:xfrm>
            <a:off x="5957454" y="5309770"/>
            <a:ext cx="623454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600" dirty="0"/>
              <a:t>270 ÷ 25 = </a:t>
            </a:r>
            <a:r>
              <a:rPr lang="en-GB" sz="6600" b="1" dirty="0"/>
              <a:t>10.8</a:t>
            </a:r>
            <a:r>
              <a:rPr lang="en-GB" sz="6600" dirty="0"/>
              <a:t> 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3776326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C17281F-355E-6BB2-4AA2-81A0BA26A2B1}"/>
              </a:ext>
            </a:extLst>
          </p:cNvPr>
          <p:cNvSpPr txBox="1"/>
          <p:nvPr/>
        </p:nvSpPr>
        <p:spPr>
          <a:xfrm>
            <a:off x="3208712" y="185324"/>
            <a:ext cx="70270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/>
              <a:t> 10 Boys </a:t>
            </a:r>
            <a:r>
              <a:rPr lang="en-GB" sz="7200" dirty="0"/>
              <a:t>Mean 12</a:t>
            </a:r>
          </a:p>
        </p:txBody>
      </p:sp>
      <p:pic>
        <p:nvPicPr>
          <p:cNvPr id="1026" name="Picture 2" descr="Test - Free education icons">
            <a:extLst>
              <a:ext uri="{FF2B5EF4-FFF2-40B4-BE49-F238E27FC236}">
                <a16:creationId xmlns:a16="http://schemas.microsoft.com/office/drawing/2014/main" id="{E3717E62-65C9-DC76-C9D9-2093C74B7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04" y="236911"/>
            <a:ext cx="2090651" cy="209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5D2FE0-AAF7-FC34-1948-A9C3A70B0FF4}"/>
              </a:ext>
            </a:extLst>
          </p:cNvPr>
          <p:cNvSpPr txBox="1"/>
          <p:nvPr/>
        </p:nvSpPr>
        <p:spPr>
          <a:xfrm>
            <a:off x="149629" y="2541568"/>
            <a:ext cx="118927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What is the mean score of the class?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A74EF2-E27B-71D8-B451-7918DC2E152C}"/>
              </a:ext>
            </a:extLst>
          </p:cNvPr>
          <p:cNvSpPr txBox="1"/>
          <p:nvPr/>
        </p:nvSpPr>
        <p:spPr>
          <a:xfrm>
            <a:off x="3208712" y="1302446"/>
            <a:ext cx="70270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/>
              <a:t> 15 Girls </a:t>
            </a:r>
            <a:r>
              <a:rPr lang="en-GB" sz="7200" dirty="0"/>
              <a:t>Mean 10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7141A8-EDD4-F136-E25C-8D97BF9B36B3}"/>
              </a:ext>
            </a:extLst>
          </p:cNvPr>
          <p:cNvSpPr txBox="1"/>
          <p:nvPr/>
        </p:nvSpPr>
        <p:spPr>
          <a:xfrm>
            <a:off x="437804" y="3941309"/>
            <a:ext cx="1151589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600" dirty="0"/>
              <a:t>Total = (10 x 12) + (15 x 10) = 270</a:t>
            </a:r>
            <a:endParaRPr lang="en-GB" sz="11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502E32-648C-CCAF-4566-DA1A552B0FAF}"/>
              </a:ext>
            </a:extLst>
          </p:cNvPr>
          <p:cNvSpPr txBox="1"/>
          <p:nvPr/>
        </p:nvSpPr>
        <p:spPr>
          <a:xfrm>
            <a:off x="5957454" y="5309770"/>
            <a:ext cx="623454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600" dirty="0"/>
              <a:t>270 ÷ 25 = </a:t>
            </a:r>
            <a:r>
              <a:rPr lang="en-GB" sz="6600" b="1" dirty="0"/>
              <a:t>10.8</a:t>
            </a:r>
            <a:r>
              <a:rPr lang="en-GB" sz="6600" dirty="0"/>
              <a:t> 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3231669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9EA3383-3B71-9012-B7EB-EF5F8444C47B}"/>
              </a:ext>
            </a:extLst>
          </p:cNvPr>
          <p:cNvSpPr txBox="1"/>
          <p:nvPr/>
        </p:nvSpPr>
        <p:spPr>
          <a:xfrm>
            <a:off x="3341755" y="249970"/>
            <a:ext cx="7758507" cy="3240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rtl="0">
              <a:lnSpc>
                <a:spcPct val="115000"/>
              </a:lnSpc>
            </a:pPr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John</a:t>
            </a:r>
            <a:r>
              <a:rPr lang="en-GB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has seven goats. </a:t>
            </a:r>
          </a:p>
          <a:p>
            <a:pPr lvl="0" rtl="0">
              <a:lnSpc>
                <a:spcPct val="115000"/>
              </a:lnSpc>
            </a:pPr>
            <a:r>
              <a:rPr lang="en-GB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They have a mean height of 70cm.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rtl="0">
              <a:lnSpc>
                <a:spcPct val="115000"/>
              </a:lnSpc>
            </a:pPr>
            <a:r>
              <a:rPr lang="en-GB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Pete buys an eighth </a:t>
            </a:r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goat</a:t>
            </a:r>
            <a:r>
              <a:rPr lang="en-GB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lvl="0" rtl="0">
              <a:lnSpc>
                <a:spcPct val="115000"/>
              </a:lnSpc>
            </a:pPr>
            <a:r>
              <a:rPr lang="en-GB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height of this </a:t>
            </a:r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goat</a:t>
            </a:r>
            <a:r>
              <a:rPr lang="en-GB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is </a:t>
            </a:r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78</a:t>
            </a:r>
            <a:r>
              <a:rPr lang="en-GB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cm.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rtl="0">
              <a:lnSpc>
                <a:spcPct val="115000"/>
              </a:lnSpc>
            </a:pPr>
            <a:r>
              <a:rPr lang="en-GB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Find the mean height of all eight </a:t>
            </a:r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goats</a:t>
            </a:r>
            <a:r>
              <a:rPr lang="en-GB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63E37E-1BAA-2619-8E10-613D3140E51A}"/>
              </a:ext>
            </a:extLst>
          </p:cNvPr>
          <p:cNvSpPr txBox="1"/>
          <p:nvPr/>
        </p:nvSpPr>
        <p:spPr>
          <a:xfrm>
            <a:off x="327005" y="5716119"/>
            <a:ext cx="5768995" cy="8919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Eight Goats Mean =</a:t>
            </a:r>
            <a:endParaRPr kumimoji="0" lang="en-GB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997886-413F-2291-AC97-2AAB0015EB20}"/>
              </a:ext>
            </a:extLst>
          </p:cNvPr>
          <p:cNvSpPr txBox="1"/>
          <p:nvPr/>
        </p:nvSpPr>
        <p:spPr>
          <a:xfrm>
            <a:off x="327005" y="3736335"/>
            <a:ext cx="7470333" cy="8919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Seven Goats Total Height =</a:t>
            </a:r>
          </a:p>
        </p:txBody>
      </p:sp>
      <p:pic>
        <p:nvPicPr>
          <p:cNvPr id="2050" name="Picture 2" descr="Goat Png Images - Free Download on Freepik">
            <a:extLst>
              <a:ext uri="{FF2B5EF4-FFF2-40B4-BE49-F238E27FC236}">
                <a16:creationId xmlns:a16="http://schemas.microsoft.com/office/drawing/2014/main" id="{779A64E2-94B5-8011-65CC-94AF1D0C0E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438" y="185791"/>
            <a:ext cx="2945649" cy="3304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7B25779-B5E2-FF5C-E9F4-8E2A11AB4499}"/>
              </a:ext>
            </a:extLst>
          </p:cNvPr>
          <p:cNvSpPr txBox="1"/>
          <p:nvPr/>
        </p:nvSpPr>
        <p:spPr>
          <a:xfrm>
            <a:off x="327005" y="4726227"/>
            <a:ext cx="7182159" cy="8919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800" noProof="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Eight</a:t>
            </a:r>
            <a:r>
              <a:rPr kumimoji="0" lang="en-GB" sz="48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Goats Total Height =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F72424-168E-FF57-F919-982019B61700}"/>
              </a:ext>
            </a:extLst>
          </p:cNvPr>
          <p:cNvSpPr txBox="1"/>
          <p:nvPr/>
        </p:nvSpPr>
        <p:spPr>
          <a:xfrm>
            <a:off x="7625542" y="3797249"/>
            <a:ext cx="332509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 x 70 = 490</a:t>
            </a: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1DA019-1B76-F507-18C3-53D049BCF01B}"/>
              </a:ext>
            </a:extLst>
          </p:cNvPr>
          <p:cNvSpPr txBox="1"/>
          <p:nvPr/>
        </p:nvSpPr>
        <p:spPr>
          <a:xfrm>
            <a:off x="7403870" y="4787141"/>
            <a:ext cx="396794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490 + 78 = 568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FBC76CC-E284-F4EE-7AA1-33676237EAAD}"/>
              </a:ext>
            </a:extLst>
          </p:cNvPr>
          <p:cNvSpPr txBox="1"/>
          <p:nvPr/>
        </p:nvSpPr>
        <p:spPr>
          <a:xfrm>
            <a:off x="5940829" y="5777033"/>
            <a:ext cx="332509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568 ÷ 8 = </a:t>
            </a: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672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2" grpId="0"/>
      <p:bldP spid="8" grpId="0"/>
      <p:bldP spid="10" grpId="0"/>
      <p:bldP spid="1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</TotalTime>
  <Words>479</Words>
  <Application>Microsoft Office PowerPoint</Application>
  <PresentationFormat>Widescreen</PresentationFormat>
  <Paragraphs>62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35</cp:revision>
  <dcterms:created xsi:type="dcterms:W3CDTF">2016-03-07T06:19:39Z</dcterms:created>
  <dcterms:modified xsi:type="dcterms:W3CDTF">2023-11-13T15:50:47Z</dcterms:modified>
</cp:coreProperties>
</file>