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4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Silver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acb1fadd-fe3b-4722-aa2c-c0c02ba02a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617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557168" y="2546030"/>
            <a:ext cx="92785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400626" y="3791878"/>
            <a:ext cx="37882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 smtClean="0">
                <a:solidFill>
                  <a:srgbClr val="FFC000"/>
                </a:solidFill>
                <a:latin typeface="robotolight"/>
              </a:rPr>
              <a:t>5614 x 7 = 39298</a:t>
            </a:r>
            <a:endParaRPr lang="en-GB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6b4a0e89-e451-45e7-bde4-936068bda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49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999189" y="1837503"/>
            <a:ext cx="1234548" cy="65303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695225" y="2789494"/>
            <a:ext cx="335220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 smtClean="0">
                <a:solidFill>
                  <a:srgbClr val="FFC000"/>
                </a:solidFill>
                <a:latin typeface="robotolight"/>
              </a:rPr>
              <a:t>19 x 4 = 76 </a:t>
            </a:r>
          </a:p>
          <a:p>
            <a:r>
              <a:rPr lang="en-GB" sz="4000" b="1" dirty="0" smtClean="0">
                <a:solidFill>
                  <a:srgbClr val="FFC000"/>
                </a:solidFill>
                <a:latin typeface="robotolight"/>
              </a:rPr>
              <a:t>76 + 24 = 100</a:t>
            </a:r>
          </a:p>
          <a:p>
            <a:r>
              <a:rPr lang="en-GB" sz="4000" b="1" dirty="0" smtClean="0">
                <a:solidFill>
                  <a:srgbClr val="FFC000"/>
                </a:solidFill>
                <a:latin typeface="robotolight"/>
              </a:rPr>
              <a:t>100 ÷ 5 = 20</a:t>
            </a:r>
            <a:endParaRPr lang="en-GB" sz="4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67d0231f-f322-4cf8-8921-1816eebc3b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459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271382" y="3429000"/>
            <a:ext cx="123541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23230" y="4309183"/>
            <a:ext cx="67965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robotolight"/>
              </a:rPr>
              <a:t>Because the 2 pairs on top and bottom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add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up to 14, and subtract the 2 touching faces,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14 – 5 = 9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7f8c4077-dcd9-47cc-a45a-b139b967319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52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45529" y="2416250"/>
            <a:ext cx="1556450" cy="51945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031899" y="3108747"/>
            <a:ext cx="6399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smtClean="0">
                <a:solidFill>
                  <a:srgbClr val="FFC000"/>
                </a:solidFill>
              </a:rPr>
              <a:t>2017 – 1966 = 51 </a:t>
            </a:r>
          </a:p>
          <a:p>
            <a:r>
              <a:rPr lang="en-GB" sz="3200" b="1" dirty="0" smtClean="0">
                <a:solidFill>
                  <a:srgbClr val="FFC000"/>
                </a:solidFill>
              </a:rPr>
              <a:t>51 x 365 = 18615 </a:t>
            </a:r>
          </a:p>
          <a:p>
            <a:r>
              <a:rPr lang="en-GB" sz="3200" b="1" dirty="0" smtClean="0">
                <a:solidFill>
                  <a:srgbClr val="FFC000"/>
                </a:solidFill>
              </a:rPr>
              <a:t>300,000,000 ÷ 18615 is about 20,000</a:t>
            </a:r>
            <a:endParaRPr lang="en-GB" sz="4400" b="1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01552" y="1015663"/>
            <a:ext cx="247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Current Year 2017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7dd9a7fa-d934-45c7-802b-371b746dcd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97" y="0"/>
            <a:ext cx="9156866" cy="686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056141" y="2983318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008141" y="3756883"/>
            <a:ext cx="74596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robotolight"/>
              </a:rPr>
              <a:t>As there is 9 ways to get across with the top line in the middle quadrilateral, then you can times by 2 as you can use all the ways you just did with the bottom line in the middle quadrilateral.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120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7</cp:revision>
  <dcterms:created xsi:type="dcterms:W3CDTF">2020-06-11T04:03:37Z</dcterms:created>
  <dcterms:modified xsi:type="dcterms:W3CDTF">2020-06-14T19:08:26Z</dcterms:modified>
</cp:coreProperties>
</file>